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21"/>
  </p:notesMasterIdLst>
  <p:sldIdLst>
    <p:sldId id="263" r:id="rId4"/>
    <p:sldId id="281" r:id="rId5"/>
    <p:sldId id="307" r:id="rId6"/>
    <p:sldId id="308" r:id="rId7"/>
    <p:sldId id="310" r:id="rId8"/>
    <p:sldId id="311" r:id="rId9"/>
    <p:sldId id="269" r:id="rId10"/>
    <p:sldId id="272" r:id="rId11"/>
    <p:sldId id="313" r:id="rId12"/>
    <p:sldId id="268" r:id="rId13"/>
    <p:sldId id="315" r:id="rId14"/>
    <p:sldId id="312" r:id="rId15"/>
    <p:sldId id="316" r:id="rId16"/>
    <p:sldId id="265" r:id="rId17"/>
    <p:sldId id="314" r:id="rId18"/>
    <p:sldId id="290" r:id="rId19"/>
    <p:sldId id="267"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E23E"/>
    <a:srgbClr val="BD2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4604" autoAdjust="0"/>
  </p:normalViewPr>
  <p:slideViewPr>
    <p:cSldViewPr showGuides="1">
      <p:cViewPr varScale="1">
        <p:scale>
          <a:sx n="59" d="100"/>
          <a:sy n="59" d="100"/>
        </p:scale>
        <p:origin x="164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image" Target="../media/image3.jpg"/></Relationships>
</file>

<file path=ppt/diagrams/_rels/drawing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DE436-3DCF-48C0-99F5-E785A8232B90}" type="doc">
      <dgm:prSet loTypeId="urn:microsoft.com/office/officeart/2005/8/layout/arrow4" loCatId="process" qsTypeId="urn:microsoft.com/office/officeart/2005/8/quickstyle/simple5" qsCatId="simple" csTypeId="urn:microsoft.com/office/officeart/2005/8/colors/colorful5" csCatId="colorful" phldr="1"/>
      <dgm:spPr/>
      <dgm:t>
        <a:bodyPr/>
        <a:lstStyle/>
        <a:p>
          <a:endParaRPr lang="it-IT"/>
        </a:p>
      </dgm:t>
    </dgm:pt>
    <dgm:pt modelId="{C82143CE-9E15-492C-AD21-25DA0393F82B}">
      <dgm:prSet phldrT="[Testo]" custT="1"/>
      <dgm:spPr/>
      <dgm:t>
        <a:bodyPr/>
        <a:lstStyle/>
        <a:p>
          <a:r>
            <a:rPr lang="it-IT" sz="2400" b="1" dirty="0">
              <a:solidFill>
                <a:srgbClr val="0070C0"/>
              </a:solidFill>
            </a:rPr>
            <a:t>Safety and security </a:t>
          </a:r>
          <a:r>
            <a:rPr lang="it-IT" sz="2400" b="1" dirty="0" err="1">
              <a:solidFill>
                <a:srgbClr val="0070C0"/>
              </a:solidFill>
            </a:rPr>
            <a:t>purposes</a:t>
          </a:r>
          <a:endParaRPr lang="it-IT" sz="2400" b="1" dirty="0">
            <a:solidFill>
              <a:srgbClr val="0070C0"/>
            </a:solidFill>
          </a:endParaRPr>
        </a:p>
      </dgm:t>
    </dgm:pt>
    <dgm:pt modelId="{FE7625AE-DDFE-4182-8A40-952994D6B4DD}" type="parTrans" cxnId="{28C5FC88-D184-42ED-BEDD-80FFFDDFE898}">
      <dgm:prSet/>
      <dgm:spPr/>
      <dgm:t>
        <a:bodyPr/>
        <a:lstStyle/>
        <a:p>
          <a:endParaRPr lang="it-IT"/>
        </a:p>
      </dgm:t>
    </dgm:pt>
    <dgm:pt modelId="{2CFB2171-C17A-48C4-8F20-4FD67676F463}" type="sibTrans" cxnId="{28C5FC88-D184-42ED-BEDD-80FFFDDFE898}">
      <dgm:prSet/>
      <dgm:spPr/>
      <dgm:t>
        <a:bodyPr/>
        <a:lstStyle/>
        <a:p>
          <a:endParaRPr lang="it-IT"/>
        </a:p>
      </dgm:t>
    </dgm:pt>
    <dgm:pt modelId="{17B0325A-41EC-4966-A3F4-20EF7E433EC2}">
      <dgm:prSet phldrT="[Testo]" custT="1"/>
      <dgm:spPr/>
      <dgm:t>
        <a:bodyPr/>
        <a:lstStyle/>
        <a:p>
          <a:r>
            <a:rPr lang="it-IT" sz="2400" b="1" dirty="0">
              <a:solidFill>
                <a:srgbClr val="FFC000"/>
              </a:solidFill>
            </a:rPr>
            <a:t>Commercial </a:t>
          </a:r>
          <a:r>
            <a:rPr lang="it-IT" sz="2400" b="1" dirty="0" err="1">
              <a:solidFill>
                <a:srgbClr val="FFC000"/>
              </a:solidFill>
            </a:rPr>
            <a:t>purposes</a:t>
          </a:r>
          <a:endParaRPr lang="it-IT" sz="2400" b="1" dirty="0">
            <a:solidFill>
              <a:srgbClr val="FFC000"/>
            </a:solidFill>
          </a:endParaRPr>
        </a:p>
      </dgm:t>
    </dgm:pt>
    <dgm:pt modelId="{697A34CE-434F-42CC-A515-C53EF895DDD1}" type="parTrans" cxnId="{60F2114C-3164-486A-A15A-EE93642AC3C7}">
      <dgm:prSet/>
      <dgm:spPr/>
      <dgm:t>
        <a:bodyPr/>
        <a:lstStyle/>
        <a:p>
          <a:endParaRPr lang="it-IT"/>
        </a:p>
      </dgm:t>
    </dgm:pt>
    <dgm:pt modelId="{173BB322-EE01-4D05-9E68-AADB3F78F39C}" type="sibTrans" cxnId="{60F2114C-3164-486A-A15A-EE93642AC3C7}">
      <dgm:prSet/>
      <dgm:spPr/>
      <dgm:t>
        <a:bodyPr/>
        <a:lstStyle/>
        <a:p>
          <a:endParaRPr lang="it-IT"/>
        </a:p>
      </dgm:t>
    </dgm:pt>
    <dgm:pt modelId="{35D7FF05-D2AF-45E0-814A-3E00FA9988E4}" type="pres">
      <dgm:prSet presAssocID="{276DE436-3DCF-48C0-99F5-E785A8232B90}" presName="compositeShape" presStyleCnt="0">
        <dgm:presLayoutVars>
          <dgm:chMax val="2"/>
          <dgm:dir/>
          <dgm:resizeHandles val="exact"/>
        </dgm:presLayoutVars>
      </dgm:prSet>
      <dgm:spPr/>
    </dgm:pt>
    <dgm:pt modelId="{93172114-2718-4A96-81E1-D54162455B77}" type="pres">
      <dgm:prSet presAssocID="{C82143CE-9E15-492C-AD21-25DA0393F82B}" presName="upArrow" presStyleLbl="node1" presStyleIdx="0" presStyleCnt="2"/>
      <dgm:spPr/>
    </dgm:pt>
    <dgm:pt modelId="{9F64BC0B-B2C3-419D-9C60-EF2028673C49}" type="pres">
      <dgm:prSet presAssocID="{C82143CE-9E15-492C-AD21-25DA0393F82B}" presName="upArrowText" presStyleLbl="revTx" presStyleIdx="0" presStyleCnt="2">
        <dgm:presLayoutVars>
          <dgm:chMax val="0"/>
          <dgm:bulletEnabled val="1"/>
        </dgm:presLayoutVars>
      </dgm:prSet>
      <dgm:spPr/>
    </dgm:pt>
    <dgm:pt modelId="{E29763BF-5F97-41B7-882A-3A16AF74971F}" type="pres">
      <dgm:prSet presAssocID="{17B0325A-41EC-4966-A3F4-20EF7E433EC2}" presName="downArrow" presStyleLbl="node1" presStyleIdx="1" presStyleCnt="2"/>
      <dgm:spPr/>
    </dgm:pt>
    <dgm:pt modelId="{AB9CC0FC-837C-4AAF-8587-16D3B4085E6B}" type="pres">
      <dgm:prSet presAssocID="{17B0325A-41EC-4966-A3F4-20EF7E433EC2}" presName="downArrowText" presStyleLbl="revTx" presStyleIdx="1" presStyleCnt="2">
        <dgm:presLayoutVars>
          <dgm:chMax val="0"/>
          <dgm:bulletEnabled val="1"/>
        </dgm:presLayoutVars>
      </dgm:prSet>
      <dgm:spPr/>
    </dgm:pt>
  </dgm:ptLst>
  <dgm:cxnLst>
    <dgm:cxn modelId="{321BDA2C-E09C-4E77-A735-CDF5599D5723}" type="presOf" srcId="{C82143CE-9E15-492C-AD21-25DA0393F82B}" destId="{9F64BC0B-B2C3-419D-9C60-EF2028673C49}" srcOrd="0" destOrd="0" presId="urn:microsoft.com/office/officeart/2005/8/layout/arrow4"/>
    <dgm:cxn modelId="{60F2114C-3164-486A-A15A-EE93642AC3C7}" srcId="{276DE436-3DCF-48C0-99F5-E785A8232B90}" destId="{17B0325A-41EC-4966-A3F4-20EF7E433EC2}" srcOrd="1" destOrd="0" parTransId="{697A34CE-434F-42CC-A515-C53EF895DDD1}" sibTransId="{173BB322-EE01-4D05-9E68-AADB3F78F39C}"/>
    <dgm:cxn modelId="{28C5FC88-D184-42ED-BEDD-80FFFDDFE898}" srcId="{276DE436-3DCF-48C0-99F5-E785A8232B90}" destId="{C82143CE-9E15-492C-AD21-25DA0393F82B}" srcOrd="0" destOrd="0" parTransId="{FE7625AE-DDFE-4182-8A40-952994D6B4DD}" sibTransId="{2CFB2171-C17A-48C4-8F20-4FD67676F463}"/>
    <dgm:cxn modelId="{52757DCA-F0FF-41A0-9E1C-F83318CE86EB}" type="presOf" srcId="{17B0325A-41EC-4966-A3F4-20EF7E433EC2}" destId="{AB9CC0FC-837C-4AAF-8587-16D3B4085E6B}" srcOrd="0" destOrd="0" presId="urn:microsoft.com/office/officeart/2005/8/layout/arrow4"/>
    <dgm:cxn modelId="{ED3E76EA-D58B-4DD3-8F85-BFCA3D848322}" type="presOf" srcId="{276DE436-3DCF-48C0-99F5-E785A8232B90}" destId="{35D7FF05-D2AF-45E0-814A-3E00FA9988E4}" srcOrd="0" destOrd="0" presId="urn:microsoft.com/office/officeart/2005/8/layout/arrow4"/>
    <dgm:cxn modelId="{924072C8-776E-4488-84AC-151E041EE29C}" type="presParOf" srcId="{35D7FF05-D2AF-45E0-814A-3E00FA9988E4}" destId="{93172114-2718-4A96-81E1-D54162455B77}" srcOrd="0" destOrd="0" presId="urn:microsoft.com/office/officeart/2005/8/layout/arrow4"/>
    <dgm:cxn modelId="{C0E29E42-5E3C-4FD9-A830-A2C15315D81E}" type="presParOf" srcId="{35D7FF05-D2AF-45E0-814A-3E00FA9988E4}" destId="{9F64BC0B-B2C3-419D-9C60-EF2028673C49}" srcOrd="1" destOrd="0" presId="urn:microsoft.com/office/officeart/2005/8/layout/arrow4"/>
    <dgm:cxn modelId="{B14BC50C-F2AC-48CF-A890-F946CA26D12D}" type="presParOf" srcId="{35D7FF05-D2AF-45E0-814A-3E00FA9988E4}" destId="{E29763BF-5F97-41B7-882A-3A16AF74971F}" srcOrd="2" destOrd="0" presId="urn:microsoft.com/office/officeart/2005/8/layout/arrow4"/>
    <dgm:cxn modelId="{AE73618A-282B-4947-980F-71B49FE24516}" type="presParOf" srcId="{35D7FF05-D2AF-45E0-814A-3E00FA9988E4}" destId="{AB9CC0FC-837C-4AAF-8587-16D3B4085E6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8A700D-23A7-49FE-BF72-4C4A30E2209F}" type="doc">
      <dgm:prSet loTypeId="urn:microsoft.com/office/officeart/2008/layout/AscendingPictureAccentProcess" loCatId="process" qsTypeId="urn:microsoft.com/office/officeart/2005/8/quickstyle/simple5" qsCatId="simple" csTypeId="urn:microsoft.com/office/officeart/2005/8/colors/colorful5" csCatId="colorful" phldr="1"/>
      <dgm:spPr/>
      <dgm:t>
        <a:bodyPr/>
        <a:lstStyle/>
        <a:p>
          <a:endParaRPr lang="it-IT"/>
        </a:p>
      </dgm:t>
    </dgm:pt>
    <dgm:pt modelId="{10742360-D547-4E1A-9F75-D3215A1C1DB2}">
      <dgm:prSet phldrT="[Testo]"/>
      <dgm:spPr/>
      <dgm:t>
        <a:bodyPr/>
        <a:lstStyle/>
        <a:p>
          <a:r>
            <a:rPr lang="en-US" b="1" dirty="0">
              <a:effectLst>
                <a:outerShdw blurRad="38100" dist="38100" dir="2700000" algn="tl">
                  <a:srgbClr val="000000">
                    <a:alpha val="43137"/>
                  </a:srgbClr>
                </a:outerShdw>
              </a:effectLst>
            </a:rPr>
            <a:t>Container terminal automation</a:t>
          </a:r>
          <a:endParaRPr lang="it-IT" b="1" dirty="0">
            <a:effectLst>
              <a:outerShdw blurRad="38100" dist="38100" dir="2700000" algn="tl">
                <a:srgbClr val="000000">
                  <a:alpha val="43137"/>
                </a:srgbClr>
              </a:outerShdw>
            </a:effectLst>
          </a:endParaRPr>
        </a:p>
      </dgm:t>
    </dgm:pt>
    <dgm:pt modelId="{9842F10C-360F-4628-AC0A-52D98FC1BDD5}" type="parTrans" cxnId="{92014203-5828-41CB-B557-61BDADB674C3}">
      <dgm:prSet/>
      <dgm:spPr/>
      <dgm:t>
        <a:bodyPr/>
        <a:lstStyle/>
        <a:p>
          <a:endParaRPr lang="it-IT"/>
        </a:p>
      </dgm:t>
    </dgm:pt>
    <dgm:pt modelId="{FC7FE167-F30A-4EAA-98AC-73D99300AF91}" type="sibTrans" cxnId="{92014203-5828-41CB-B557-61BDADB674C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it-IT"/>
        </a:p>
      </dgm:t>
    </dgm:pt>
    <dgm:pt modelId="{BEA14E61-455F-4E52-8295-F536012732A1}">
      <dgm:prSet phldrT="[Testo]"/>
      <dgm:spPr/>
      <dgm:t>
        <a:bodyPr/>
        <a:lstStyle/>
        <a:p>
          <a:r>
            <a:rPr lang="it-IT" b="1" dirty="0">
              <a:effectLst>
                <a:outerShdw blurRad="38100" dist="38100" dir="2700000" algn="tl">
                  <a:srgbClr val="000000">
                    <a:alpha val="43137"/>
                  </a:srgbClr>
                </a:outerShdw>
              </a:effectLst>
            </a:rPr>
            <a:t>Smart Port</a:t>
          </a:r>
        </a:p>
      </dgm:t>
    </dgm:pt>
    <dgm:pt modelId="{246178B1-2E3A-457C-A03C-86D961C26C44}" type="parTrans" cxnId="{741223EB-22D5-4DFE-9BEB-1B3C2CDF0696}">
      <dgm:prSet/>
      <dgm:spPr/>
      <dgm:t>
        <a:bodyPr/>
        <a:lstStyle/>
        <a:p>
          <a:endParaRPr lang="it-IT"/>
        </a:p>
      </dgm:t>
    </dgm:pt>
    <dgm:pt modelId="{DA448D11-D734-488A-9449-029C52EB4FD0}" type="sibTrans" cxnId="{741223EB-22D5-4DFE-9BEB-1B3C2CDF069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t>
        <a:bodyPr/>
        <a:lstStyle/>
        <a:p>
          <a:endParaRPr lang="it-IT"/>
        </a:p>
      </dgm:t>
    </dgm:pt>
    <dgm:pt modelId="{1A9D7A65-1221-4BF4-9F04-70DC2314CAE6}" type="pres">
      <dgm:prSet presAssocID="{D68A700D-23A7-49FE-BF72-4C4A30E2209F}" presName="Name0" presStyleCnt="0">
        <dgm:presLayoutVars>
          <dgm:chMax val="7"/>
          <dgm:chPref val="7"/>
          <dgm:dir/>
        </dgm:presLayoutVars>
      </dgm:prSet>
      <dgm:spPr/>
    </dgm:pt>
    <dgm:pt modelId="{AC6EBABA-86B0-468A-9AF2-7134336BDA97}" type="pres">
      <dgm:prSet presAssocID="{D68A700D-23A7-49FE-BF72-4C4A30E2209F}" presName="dot1" presStyleLbl="alignNode1" presStyleIdx="0" presStyleCnt="10"/>
      <dgm:spPr/>
    </dgm:pt>
    <dgm:pt modelId="{ACF9BE83-8E9C-417D-933D-818E9FADFA77}" type="pres">
      <dgm:prSet presAssocID="{D68A700D-23A7-49FE-BF72-4C4A30E2209F}" presName="dot2" presStyleLbl="alignNode1" presStyleIdx="1" presStyleCnt="10"/>
      <dgm:spPr/>
    </dgm:pt>
    <dgm:pt modelId="{C8BCFAE4-8473-4EB5-B32B-DC4CC8A3D106}" type="pres">
      <dgm:prSet presAssocID="{D68A700D-23A7-49FE-BF72-4C4A30E2209F}" presName="dot3" presStyleLbl="alignNode1" presStyleIdx="2" presStyleCnt="10"/>
      <dgm:spPr/>
    </dgm:pt>
    <dgm:pt modelId="{6CFE742C-0A8C-4F57-A40B-2125CCF7184D}" type="pres">
      <dgm:prSet presAssocID="{D68A700D-23A7-49FE-BF72-4C4A30E2209F}" presName="dotArrow1" presStyleLbl="alignNode1" presStyleIdx="3" presStyleCnt="10"/>
      <dgm:spPr/>
    </dgm:pt>
    <dgm:pt modelId="{F82F71DE-D917-40F3-ACAE-8492CDE001FF}" type="pres">
      <dgm:prSet presAssocID="{D68A700D-23A7-49FE-BF72-4C4A30E2209F}" presName="dotArrow2" presStyleLbl="alignNode1" presStyleIdx="4" presStyleCnt="10"/>
      <dgm:spPr/>
    </dgm:pt>
    <dgm:pt modelId="{9C441CB1-1703-4815-B099-953382FF5840}" type="pres">
      <dgm:prSet presAssocID="{D68A700D-23A7-49FE-BF72-4C4A30E2209F}" presName="dotArrow3" presStyleLbl="alignNode1" presStyleIdx="5" presStyleCnt="10"/>
      <dgm:spPr/>
    </dgm:pt>
    <dgm:pt modelId="{9162AD57-E89E-42E7-9011-6731F051436F}" type="pres">
      <dgm:prSet presAssocID="{D68A700D-23A7-49FE-BF72-4C4A30E2209F}" presName="dotArrow4" presStyleLbl="alignNode1" presStyleIdx="6" presStyleCnt="10"/>
      <dgm:spPr/>
    </dgm:pt>
    <dgm:pt modelId="{847A0F52-65D3-432A-B6C1-B04F2580EC85}" type="pres">
      <dgm:prSet presAssocID="{D68A700D-23A7-49FE-BF72-4C4A30E2209F}" presName="dotArrow5" presStyleLbl="alignNode1" presStyleIdx="7" presStyleCnt="10"/>
      <dgm:spPr/>
    </dgm:pt>
    <dgm:pt modelId="{B91680C5-2DC0-47F4-87C9-E28ED4BA27DE}" type="pres">
      <dgm:prSet presAssocID="{D68A700D-23A7-49FE-BF72-4C4A30E2209F}" presName="dotArrow6" presStyleLbl="alignNode1" presStyleIdx="8" presStyleCnt="10"/>
      <dgm:spPr/>
    </dgm:pt>
    <dgm:pt modelId="{F78F4835-C69F-4C4D-9C8D-0A7FA48D10C9}" type="pres">
      <dgm:prSet presAssocID="{D68A700D-23A7-49FE-BF72-4C4A30E2209F}" presName="dotArrow7" presStyleLbl="alignNode1" presStyleIdx="9" presStyleCnt="10"/>
      <dgm:spPr/>
    </dgm:pt>
    <dgm:pt modelId="{CF248B2A-EC7E-4E57-9A68-EB92F34D3DAC}" type="pres">
      <dgm:prSet presAssocID="{10742360-D547-4E1A-9F75-D3215A1C1DB2}" presName="parTx1" presStyleLbl="node1" presStyleIdx="0" presStyleCnt="2"/>
      <dgm:spPr/>
    </dgm:pt>
    <dgm:pt modelId="{28DE1C99-DFD7-4D34-A3B1-F5FEA854FB91}" type="pres">
      <dgm:prSet presAssocID="{FC7FE167-F30A-4EAA-98AC-73D99300AF91}" presName="picture1" presStyleCnt="0"/>
      <dgm:spPr/>
    </dgm:pt>
    <dgm:pt modelId="{EDFF814A-AB07-4CED-9312-05EC007B0129}" type="pres">
      <dgm:prSet presAssocID="{FC7FE167-F30A-4EAA-98AC-73D99300AF91}" presName="imageRepeatNode" presStyleLbl="fgImgPlace1" presStyleIdx="0" presStyleCnt="2"/>
      <dgm:spPr/>
    </dgm:pt>
    <dgm:pt modelId="{12FC50AA-D296-4F05-9E3C-AC7FE018FE3D}" type="pres">
      <dgm:prSet presAssocID="{BEA14E61-455F-4E52-8295-F536012732A1}" presName="parTx2" presStyleLbl="node1" presStyleIdx="1" presStyleCnt="2"/>
      <dgm:spPr/>
    </dgm:pt>
    <dgm:pt modelId="{7B9E81A5-8957-4CCA-B5D7-4F93091FC2EB}" type="pres">
      <dgm:prSet presAssocID="{DA448D11-D734-488A-9449-029C52EB4FD0}" presName="picture2" presStyleCnt="0"/>
      <dgm:spPr/>
    </dgm:pt>
    <dgm:pt modelId="{2355C381-5035-46FA-8029-DD1D2ABD12D6}" type="pres">
      <dgm:prSet presAssocID="{DA448D11-D734-488A-9449-029C52EB4FD0}" presName="imageRepeatNode" presStyleLbl="fgImgPlace1" presStyleIdx="1" presStyleCnt="2"/>
      <dgm:spPr/>
    </dgm:pt>
  </dgm:ptLst>
  <dgm:cxnLst>
    <dgm:cxn modelId="{92014203-5828-41CB-B557-61BDADB674C3}" srcId="{D68A700D-23A7-49FE-BF72-4C4A30E2209F}" destId="{10742360-D547-4E1A-9F75-D3215A1C1DB2}" srcOrd="0" destOrd="0" parTransId="{9842F10C-360F-4628-AC0A-52D98FC1BDD5}" sibTransId="{FC7FE167-F30A-4EAA-98AC-73D99300AF91}"/>
    <dgm:cxn modelId="{4E703016-5D8A-4494-939C-BB001C148BDA}" type="presOf" srcId="{10742360-D547-4E1A-9F75-D3215A1C1DB2}" destId="{CF248B2A-EC7E-4E57-9A68-EB92F34D3DAC}" srcOrd="0" destOrd="0" presId="urn:microsoft.com/office/officeart/2008/layout/AscendingPictureAccentProcess"/>
    <dgm:cxn modelId="{0454BE5E-A3C3-443A-AFA6-02D752742E17}" type="presOf" srcId="{BEA14E61-455F-4E52-8295-F536012732A1}" destId="{12FC50AA-D296-4F05-9E3C-AC7FE018FE3D}" srcOrd="0" destOrd="0" presId="urn:microsoft.com/office/officeart/2008/layout/AscendingPictureAccentProcess"/>
    <dgm:cxn modelId="{19F83A8F-D993-4244-A2F9-74B11FF309CB}" type="presOf" srcId="{D68A700D-23A7-49FE-BF72-4C4A30E2209F}" destId="{1A9D7A65-1221-4BF4-9F04-70DC2314CAE6}" srcOrd="0" destOrd="0" presId="urn:microsoft.com/office/officeart/2008/layout/AscendingPictureAccentProcess"/>
    <dgm:cxn modelId="{12F76A9E-C890-4360-8160-362EA06E2FED}" type="presOf" srcId="{DA448D11-D734-488A-9449-029C52EB4FD0}" destId="{2355C381-5035-46FA-8029-DD1D2ABD12D6}" srcOrd="0" destOrd="0" presId="urn:microsoft.com/office/officeart/2008/layout/AscendingPictureAccentProcess"/>
    <dgm:cxn modelId="{3C49A9C1-28FA-4F53-B520-A23EAAE08792}" type="presOf" srcId="{FC7FE167-F30A-4EAA-98AC-73D99300AF91}" destId="{EDFF814A-AB07-4CED-9312-05EC007B0129}" srcOrd="0" destOrd="0" presId="urn:microsoft.com/office/officeart/2008/layout/AscendingPictureAccentProcess"/>
    <dgm:cxn modelId="{741223EB-22D5-4DFE-9BEB-1B3C2CDF0696}" srcId="{D68A700D-23A7-49FE-BF72-4C4A30E2209F}" destId="{BEA14E61-455F-4E52-8295-F536012732A1}" srcOrd="1" destOrd="0" parTransId="{246178B1-2E3A-457C-A03C-86D961C26C44}" sibTransId="{DA448D11-D734-488A-9449-029C52EB4FD0}"/>
    <dgm:cxn modelId="{742D7421-0E9F-4808-BC85-28C505830C67}" type="presParOf" srcId="{1A9D7A65-1221-4BF4-9F04-70DC2314CAE6}" destId="{AC6EBABA-86B0-468A-9AF2-7134336BDA97}" srcOrd="0" destOrd="0" presId="urn:microsoft.com/office/officeart/2008/layout/AscendingPictureAccentProcess"/>
    <dgm:cxn modelId="{86211BBF-A06E-4F6E-B166-53B930EE418C}" type="presParOf" srcId="{1A9D7A65-1221-4BF4-9F04-70DC2314CAE6}" destId="{ACF9BE83-8E9C-417D-933D-818E9FADFA77}" srcOrd="1" destOrd="0" presId="urn:microsoft.com/office/officeart/2008/layout/AscendingPictureAccentProcess"/>
    <dgm:cxn modelId="{3DB7B75E-08A3-4E3C-869C-86C993ACD2C3}" type="presParOf" srcId="{1A9D7A65-1221-4BF4-9F04-70DC2314CAE6}" destId="{C8BCFAE4-8473-4EB5-B32B-DC4CC8A3D106}" srcOrd="2" destOrd="0" presId="urn:microsoft.com/office/officeart/2008/layout/AscendingPictureAccentProcess"/>
    <dgm:cxn modelId="{DA1C1450-46EB-4ECA-A1F0-83DB13E06564}" type="presParOf" srcId="{1A9D7A65-1221-4BF4-9F04-70DC2314CAE6}" destId="{6CFE742C-0A8C-4F57-A40B-2125CCF7184D}" srcOrd="3" destOrd="0" presId="urn:microsoft.com/office/officeart/2008/layout/AscendingPictureAccentProcess"/>
    <dgm:cxn modelId="{0F0FAA7F-5061-4AAB-9FF5-F6CAFD157908}" type="presParOf" srcId="{1A9D7A65-1221-4BF4-9F04-70DC2314CAE6}" destId="{F82F71DE-D917-40F3-ACAE-8492CDE001FF}" srcOrd="4" destOrd="0" presId="urn:microsoft.com/office/officeart/2008/layout/AscendingPictureAccentProcess"/>
    <dgm:cxn modelId="{D0C39E77-3355-427D-A9A1-AC22A02773A8}" type="presParOf" srcId="{1A9D7A65-1221-4BF4-9F04-70DC2314CAE6}" destId="{9C441CB1-1703-4815-B099-953382FF5840}" srcOrd="5" destOrd="0" presId="urn:microsoft.com/office/officeart/2008/layout/AscendingPictureAccentProcess"/>
    <dgm:cxn modelId="{807F369A-7D1A-42FE-AEB0-83C79A7EAF98}" type="presParOf" srcId="{1A9D7A65-1221-4BF4-9F04-70DC2314CAE6}" destId="{9162AD57-E89E-42E7-9011-6731F051436F}" srcOrd="6" destOrd="0" presId="urn:microsoft.com/office/officeart/2008/layout/AscendingPictureAccentProcess"/>
    <dgm:cxn modelId="{544DBBF6-9C45-40C5-8A11-7A2F5933064E}" type="presParOf" srcId="{1A9D7A65-1221-4BF4-9F04-70DC2314CAE6}" destId="{847A0F52-65D3-432A-B6C1-B04F2580EC85}" srcOrd="7" destOrd="0" presId="urn:microsoft.com/office/officeart/2008/layout/AscendingPictureAccentProcess"/>
    <dgm:cxn modelId="{B21B7A3A-6D45-420C-8FCA-1D7DD2F6BD01}" type="presParOf" srcId="{1A9D7A65-1221-4BF4-9F04-70DC2314CAE6}" destId="{B91680C5-2DC0-47F4-87C9-E28ED4BA27DE}" srcOrd="8" destOrd="0" presId="urn:microsoft.com/office/officeart/2008/layout/AscendingPictureAccentProcess"/>
    <dgm:cxn modelId="{07612A25-D7D9-4C19-95AD-2F2B59696751}" type="presParOf" srcId="{1A9D7A65-1221-4BF4-9F04-70DC2314CAE6}" destId="{F78F4835-C69F-4C4D-9C8D-0A7FA48D10C9}" srcOrd="9" destOrd="0" presId="urn:microsoft.com/office/officeart/2008/layout/AscendingPictureAccentProcess"/>
    <dgm:cxn modelId="{998134A1-F812-4323-AE62-FA43DB45BE09}" type="presParOf" srcId="{1A9D7A65-1221-4BF4-9F04-70DC2314CAE6}" destId="{CF248B2A-EC7E-4E57-9A68-EB92F34D3DAC}" srcOrd="10" destOrd="0" presId="urn:microsoft.com/office/officeart/2008/layout/AscendingPictureAccentProcess"/>
    <dgm:cxn modelId="{BC4614B3-2E57-46D1-B491-4FF17191A8DA}" type="presParOf" srcId="{1A9D7A65-1221-4BF4-9F04-70DC2314CAE6}" destId="{28DE1C99-DFD7-4D34-A3B1-F5FEA854FB91}" srcOrd="11" destOrd="0" presId="urn:microsoft.com/office/officeart/2008/layout/AscendingPictureAccentProcess"/>
    <dgm:cxn modelId="{64B13E49-79A4-45CB-8621-29EB45126A67}" type="presParOf" srcId="{28DE1C99-DFD7-4D34-A3B1-F5FEA854FB91}" destId="{EDFF814A-AB07-4CED-9312-05EC007B0129}" srcOrd="0" destOrd="0" presId="urn:microsoft.com/office/officeart/2008/layout/AscendingPictureAccentProcess"/>
    <dgm:cxn modelId="{BD1923EB-FF38-4864-A65B-B52A15AAC54C}" type="presParOf" srcId="{1A9D7A65-1221-4BF4-9F04-70DC2314CAE6}" destId="{12FC50AA-D296-4F05-9E3C-AC7FE018FE3D}" srcOrd="12" destOrd="0" presId="urn:microsoft.com/office/officeart/2008/layout/AscendingPictureAccentProcess"/>
    <dgm:cxn modelId="{46150136-016A-46DF-87AF-8C8673096E31}" type="presParOf" srcId="{1A9D7A65-1221-4BF4-9F04-70DC2314CAE6}" destId="{7B9E81A5-8957-4CCA-B5D7-4F93091FC2EB}" srcOrd="13" destOrd="0" presId="urn:microsoft.com/office/officeart/2008/layout/AscendingPictureAccentProcess"/>
    <dgm:cxn modelId="{85AB4757-B02B-4AB1-8B69-543D7B47901A}" type="presParOf" srcId="{7B9E81A5-8957-4CCA-B5D7-4F93091FC2EB}" destId="{2355C381-5035-46FA-8029-DD1D2ABD12D6}"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04C8A-CBB6-4338-83E7-9946957264BC}" type="doc">
      <dgm:prSet loTypeId="urn:microsoft.com/office/officeart/2005/8/layout/funnel1" loCatId="process" qsTypeId="urn:microsoft.com/office/officeart/2005/8/quickstyle/simple5" qsCatId="simple" csTypeId="urn:microsoft.com/office/officeart/2005/8/colors/colorful5" csCatId="colorful" phldr="1"/>
      <dgm:spPr/>
      <dgm:t>
        <a:bodyPr/>
        <a:lstStyle/>
        <a:p>
          <a:endParaRPr lang="it-IT"/>
        </a:p>
      </dgm:t>
    </dgm:pt>
    <dgm:pt modelId="{C7EB9DD5-0669-455C-9C3F-093B8C814C6C}">
      <dgm:prSet phldrT="[Testo]"/>
      <dgm:spPr/>
      <dgm:t>
        <a:bodyPr/>
        <a:lstStyle/>
        <a:p>
          <a:r>
            <a:rPr lang="it-IT" dirty="0"/>
            <a:t>IoT</a:t>
          </a:r>
        </a:p>
      </dgm:t>
    </dgm:pt>
    <dgm:pt modelId="{E6843D36-3B0B-41FA-ABE1-13FF1D9881A5}" type="parTrans" cxnId="{9E3CC315-5B58-497F-9465-EDCAF5E30DCA}">
      <dgm:prSet/>
      <dgm:spPr/>
      <dgm:t>
        <a:bodyPr/>
        <a:lstStyle/>
        <a:p>
          <a:endParaRPr lang="it-IT"/>
        </a:p>
      </dgm:t>
    </dgm:pt>
    <dgm:pt modelId="{48666BE1-C792-411A-93D7-F218C3E6D808}" type="sibTrans" cxnId="{9E3CC315-5B58-497F-9465-EDCAF5E30DCA}">
      <dgm:prSet/>
      <dgm:spPr/>
      <dgm:t>
        <a:bodyPr/>
        <a:lstStyle/>
        <a:p>
          <a:endParaRPr lang="it-IT"/>
        </a:p>
      </dgm:t>
    </dgm:pt>
    <dgm:pt modelId="{CD209847-D803-4777-AB21-3653AE90E807}">
      <dgm:prSet phldrT="[Testo]"/>
      <dgm:spPr/>
      <dgm:t>
        <a:bodyPr/>
        <a:lstStyle/>
        <a:p>
          <a:r>
            <a:rPr lang="it-IT" dirty="0"/>
            <a:t>5G</a:t>
          </a:r>
        </a:p>
      </dgm:t>
    </dgm:pt>
    <dgm:pt modelId="{7AEFB019-AABF-461A-9765-20DC914DF939}" type="parTrans" cxnId="{3C1D3E6F-2E9A-425E-AA60-1785A3600406}">
      <dgm:prSet/>
      <dgm:spPr/>
      <dgm:t>
        <a:bodyPr/>
        <a:lstStyle/>
        <a:p>
          <a:endParaRPr lang="it-IT"/>
        </a:p>
      </dgm:t>
    </dgm:pt>
    <dgm:pt modelId="{777A0A30-C92F-4433-8CDD-03F5FBCCCC51}" type="sibTrans" cxnId="{3C1D3E6F-2E9A-425E-AA60-1785A3600406}">
      <dgm:prSet/>
      <dgm:spPr/>
      <dgm:t>
        <a:bodyPr/>
        <a:lstStyle/>
        <a:p>
          <a:endParaRPr lang="it-IT"/>
        </a:p>
      </dgm:t>
    </dgm:pt>
    <dgm:pt modelId="{D9BC0D88-A9D3-456C-B0AE-C865B76CA374}">
      <dgm:prSet phldrT="[Testo]"/>
      <dgm:spPr/>
      <dgm:t>
        <a:bodyPr/>
        <a:lstStyle/>
        <a:p>
          <a:r>
            <a:rPr lang="it-IT" dirty="0"/>
            <a:t>Blockchain</a:t>
          </a:r>
        </a:p>
      </dgm:t>
    </dgm:pt>
    <dgm:pt modelId="{99EDB7B5-BFE4-43E0-8AB5-00AADF60FD2F}" type="parTrans" cxnId="{850D280D-0DA9-4243-8BC2-307E6173D4E0}">
      <dgm:prSet/>
      <dgm:spPr/>
      <dgm:t>
        <a:bodyPr/>
        <a:lstStyle/>
        <a:p>
          <a:endParaRPr lang="it-IT"/>
        </a:p>
      </dgm:t>
    </dgm:pt>
    <dgm:pt modelId="{8BC42741-626F-4345-B31C-0E83923D73BE}" type="sibTrans" cxnId="{850D280D-0DA9-4243-8BC2-307E6173D4E0}">
      <dgm:prSet/>
      <dgm:spPr/>
      <dgm:t>
        <a:bodyPr/>
        <a:lstStyle/>
        <a:p>
          <a:endParaRPr lang="it-IT"/>
        </a:p>
      </dgm:t>
    </dgm:pt>
    <dgm:pt modelId="{D3594DC7-EDD7-4AD4-9227-FAAD5FE2E31B}">
      <dgm:prSet phldrT="[Testo]"/>
      <dgm:spPr/>
      <dgm:t>
        <a:bodyPr/>
        <a:lstStyle/>
        <a:p>
          <a:endParaRPr lang="it-IT" dirty="0"/>
        </a:p>
      </dgm:t>
    </dgm:pt>
    <dgm:pt modelId="{78D4A2E9-6F5A-4308-A401-50305420C8E5}" type="sibTrans" cxnId="{E9F2528E-75F4-4A45-AEBD-2A8A4ADF87F4}">
      <dgm:prSet/>
      <dgm:spPr/>
      <dgm:t>
        <a:bodyPr/>
        <a:lstStyle/>
        <a:p>
          <a:endParaRPr lang="it-IT"/>
        </a:p>
      </dgm:t>
    </dgm:pt>
    <dgm:pt modelId="{CE5CB47A-2819-4BAD-8246-53ADC03A5B89}" type="parTrans" cxnId="{E9F2528E-75F4-4A45-AEBD-2A8A4ADF87F4}">
      <dgm:prSet/>
      <dgm:spPr/>
      <dgm:t>
        <a:bodyPr/>
        <a:lstStyle/>
        <a:p>
          <a:endParaRPr lang="it-IT"/>
        </a:p>
      </dgm:t>
    </dgm:pt>
    <dgm:pt modelId="{43E2FAA2-D10A-4DB3-8A98-44333A480E01}" type="pres">
      <dgm:prSet presAssocID="{89004C8A-CBB6-4338-83E7-9946957264BC}" presName="Name0" presStyleCnt="0">
        <dgm:presLayoutVars>
          <dgm:chMax val="4"/>
          <dgm:resizeHandles val="exact"/>
        </dgm:presLayoutVars>
      </dgm:prSet>
      <dgm:spPr/>
    </dgm:pt>
    <dgm:pt modelId="{0479CD8D-2661-46A0-9111-D1C9CDF8BE73}" type="pres">
      <dgm:prSet presAssocID="{89004C8A-CBB6-4338-83E7-9946957264BC}" presName="ellipse" presStyleLbl="trBgShp" presStyleIdx="0" presStyleCnt="1"/>
      <dgm:spPr/>
    </dgm:pt>
    <dgm:pt modelId="{E4F9F0B2-6D58-4B61-BC2E-374DB5023FBE}" type="pres">
      <dgm:prSet presAssocID="{89004C8A-CBB6-4338-83E7-9946957264BC}" presName="arrow1" presStyleLbl="fgShp" presStyleIdx="0" presStyleCnt="1"/>
      <dgm:spPr>
        <a:solidFill>
          <a:srgbClr val="00B0F0"/>
        </a:solidFill>
        <a:ln>
          <a:solidFill>
            <a:srgbClr val="0070C0"/>
          </a:solidFill>
        </a:ln>
      </dgm:spPr>
    </dgm:pt>
    <dgm:pt modelId="{97A9E493-748C-4F37-932A-64C5536D6A35}" type="pres">
      <dgm:prSet presAssocID="{89004C8A-CBB6-4338-83E7-9946957264BC}" presName="rectangle" presStyleLbl="revTx" presStyleIdx="0" presStyleCnt="1">
        <dgm:presLayoutVars>
          <dgm:bulletEnabled val="1"/>
        </dgm:presLayoutVars>
      </dgm:prSet>
      <dgm:spPr/>
    </dgm:pt>
    <dgm:pt modelId="{5AA706C4-E620-4011-AED4-7FAB12B6DD6E}" type="pres">
      <dgm:prSet presAssocID="{CD209847-D803-4777-AB21-3653AE90E807}" presName="item1" presStyleLbl="node1" presStyleIdx="0" presStyleCnt="3">
        <dgm:presLayoutVars>
          <dgm:bulletEnabled val="1"/>
        </dgm:presLayoutVars>
      </dgm:prSet>
      <dgm:spPr/>
    </dgm:pt>
    <dgm:pt modelId="{39864ACB-1978-42CF-80FB-09DD2BB296BA}" type="pres">
      <dgm:prSet presAssocID="{D9BC0D88-A9D3-456C-B0AE-C865B76CA374}" presName="item2" presStyleLbl="node1" presStyleIdx="1" presStyleCnt="3">
        <dgm:presLayoutVars>
          <dgm:bulletEnabled val="1"/>
        </dgm:presLayoutVars>
      </dgm:prSet>
      <dgm:spPr/>
    </dgm:pt>
    <dgm:pt modelId="{D1AAF917-2485-4E3E-8A4B-4C265A4DC718}" type="pres">
      <dgm:prSet presAssocID="{D3594DC7-EDD7-4AD4-9227-FAAD5FE2E31B}" presName="item3" presStyleLbl="node1" presStyleIdx="2" presStyleCnt="3">
        <dgm:presLayoutVars>
          <dgm:bulletEnabled val="1"/>
        </dgm:presLayoutVars>
      </dgm:prSet>
      <dgm:spPr/>
    </dgm:pt>
    <dgm:pt modelId="{FA95FE1A-1A11-460C-BD90-9B40944A547E}" type="pres">
      <dgm:prSet presAssocID="{89004C8A-CBB6-4338-83E7-9946957264BC}" presName="funnel" presStyleLbl="trAlignAcc1" presStyleIdx="0" presStyleCnt="1"/>
      <dgm:spPr/>
    </dgm:pt>
  </dgm:ptLst>
  <dgm:cxnLst>
    <dgm:cxn modelId="{850D280D-0DA9-4243-8BC2-307E6173D4E0}" srcId="{89004C8A-CBB6-4338-83E7-9946957264BC}" destId="{D9BC0D88-A9D3-456C-B0AE-C865B76CA374}" srcOrd="2" destOrd="0" parTransId="{99EDB7B5-BFE4-43E0-8AB5-00AADF60FD2F}" sibTransId="{8BC42741-626F-4345-B31C-0E83923D73BE}"/>
    <dgm:cxn modelId="{9E3CC315-5B58-497F-9465-EDCAF5E30DCA}" srcId="{89004C8A-CBB6-4338-83E7-9946957264BC}" destId="{C7EB9DD5-0669-455C-9C3F-093B8C814C6C}" srcOrd="0" destOrd="0" parTransId="{E6843D36-3B0B-41FA-ABE1-13FF1D9881A5}" sibTransId="{48666BE1-C792-411A-93D7-F218C3E6D808}"/>
    <dgm:cxn modelId="{BD70ED61-43CD-4CCC-B1CC-C13240F9CE87}" type="presOf" srcId="{D3594DC7-EDD7-4AD4-9227-FAAD5FE2E31B}" destId="{97A9E493-748C-4F37-932A-64C5536D6A35}" srcOrd="0" destOrd="0" presId="urn:microsoft.com/office/officeart/2005/8/layout/funnel1"/>
    <dgm:cxn modelId="{6D85D44E-3D5C-42E0-AE99-995769E68819}" type="presOf" srcId="{D9BC0D88-A9D3-456C-B0AE-C865B76CA374}" destId="{5AA706C4-E620-4011-AED4-7FAB12B6DD6E}" srcOrd="0" destOrd="0" presId="urn:microsoft.com/office/officeart/2005/8/layout/funnel1"/>
    <dgm:cxn modelId="{3C1D3E6F-2E9A-425E-AA60-1785A3600406}" srcId="{89004C8A-CBB6-4338-83E7-9946957264BC}" destId="{CD209847-D803-4777-AB21-3653AE90E807}" srcOrd="1" destOrd="0" parTransId="{7AEFB019-AABF-461A-9765-20DC914DF939}" sibTransId="{777A0A30-C92F-4433-8CDD-03F5FBCCCC51}"/>
    <dgm:cxn modelId="{E9F2528E-75F4-4A45-AEBD-2A8A4ADF87F4}" srcId="{89004C8A-CBB6-4338-83E7-9946957264BC}" destId="{D3594DC7-EDD7-4AD4-9227-FAAD5FE2E31B}" srcOrd="3" destOrd="0" parTransId="{CE5CB47A-2819-4BAD-8246-53ADC03A5B89}" sibTransId="{78D4A2E9-6F5A-4308-A401-50305420C8E5}"/>
    <dgm:cxn modelId="{DFF3EEDD-0A71-4A96-854E-9E46EF9C7123}" type="presOf" srcId="{CD209847-D803-4777-AB21-3653AE90E807}" destId="{39864ACB-1978-42CF-80FB-09DD2BB296BA}" srcOrd="0" destOrd="0" presId="urn:microsoft.com/office/officeart/2005/8/layout/funnel1"/>
    <dgm:cxn modelId="{98F02FE7-6053-45D5-8FFA-A0C4FDBF79A5}" type="presOf" srcId="{C7EB9DD5-0669-455C-9C3F-093B8C814C6C}" destId="{D1AAF917-2485-4E3E-8A4B-4C265A4DC718}" srcOrd="0" destOrd="0" presId="urn:microsoft.com/office/officeart/2005/8/layout/funnel1"/>
    <dgm:cxn modelId="{7AE1E2E8-BFE0-41CD-AEDF-D69DD705EE4F}" type="presOf" srcId="{89004C8A-CBB6-4338-83E7-9946957264BC}" destId="{43E2FAA2-D10A-4DB3-8A98-44333A480E01}" srcOrd="0" destOrd="0" presId="urn:microsoft.com/office/officeart/2005/8/layout/funnel1"/>
    <dgm:cxn modelId="{E1CFAB14-AD29-491E-8DE6-D4C2CB983CFA}" type="presParOf" srcId="{43E2FAA2-D10A-4DB3-8A98-44333A480E01}" destId="{0479CD8D-2661-46A0-9111-D1C9CDF8BE73}" srcOrd="0" destOrd="0" presId="urn:microsoft.com/office/officeart/2005/8/layout/funnel1"/>
    <dgm:cxn modelId="{D191149F-2C1A-4CAC-87F6-B855A5EDA0D4}" type="presParOf" srcId="{43E2FAA2-D10A-4DB3-8A98-44333A480E01}" destId="{E4F9F0B2-6D58-4B61-BC2E-374DB5023FBE}" srcOrd="1" destOrd="0" presId="urn:microsoft.com/office/officeart/2005/8/layout/funnel1"/>
    <dgm:cxn modelId="{D1C44218-83E3-4331-A3CF-00C5BCC7BA99}" type="presParOf" srcId="{43E2FAA2-D10A-4DB3-8A98-44333A480E01}" destId="{97A9E493-748C-4F37-932A-64C5536D6A35}" srcOrd="2" destOrd="0" presId="urn:microsoft.com/office/officeart/2005/8/layout/funnel1"/>
    <dgm:cxn modelId="{EE1C30EE-140F-426E-AAE7-AADE85375B48}" type="presParOf" srcId="{43E2FAA2-D10A-4DB3-8A98-44333A480E01}" destId="{5AA706C4-E620-4011-AED4-7FAB12B6DD6E}" srcOrd="3" destOrd="0" presId="urn:microsoft.com/office/officeart/2005/8/layout/funnel1"/>
    <dgm:cxn modelId="{529A09B5-1BF3-4194-B707-F4D14DA887B1}" type="presParOf" srcId="{43E2FAA2-D10A-4DB3-8A98-44333A480E01}" destId="{39864ACB-1978-42CF-80FB-09DD2BB296BA}" srcOrd="4" destOrd="0" presId="urn:microsoft.com/office/officeart/2005/8/layout/funnel1"/>
    <dgm:cxn modelId="{063DA7A0-DB29-4F67-84A8-83752E67F0F7}" type="presParOf" srcId="{43E2FAA2-D10A-4DB3-8A98-44333A480E01}" destId="{D1AAF917-2485-4E3E-8A4B-4C265A4DC718}" srcOrd="5" destOrd="0" presId="urn:microsoft.com/office/officeart/2005/8/layout/funnel1"/>
    <dgm:cxn modelId="{34E5451E-9BD9-44F4-93C2-19AC8F5C007B}" type="presParOf" srcId="{43E2FAA2-D10A-4DB3-8A98-44333A480E01}" destId="{FA95FE1A-1A11-460C-BD90-9B40944A547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2107B6-6B38-4E1C-A6FE-0A04B9ACA555}"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it-IT"/>
        </a:p>
      </dgm:t>
    </dgm:pt>
    <dgm:pt modelId="{115A1FED-9CF3-4138-A445-CB84242AC29D}">
      <dgm:prSet phldrT="[Testo]"/>
      <dgm:spPr/>
      <dgm:t>
        <a:bodyPr/>
        <a:lstStyle/>
        <a:p>
          <a:r>
            <a:rPr lang="it-IT" dirty="0">
              <a:effectLst>
                <a:outerShdw blurRad="38100" dist="38100" dir="2700000" algn="tl">
                  <a:srgbClr val="000000">
                    <a:alpha val="43137"/>
                  </a:srgbClr>
                </a:outerShdw>
              </a:effectLst>
            </a:rPr>
            <a:t>Public Law</a:t>
          </a:r>
        </a:p>
      </dgm:t>
    </dgm:pt>
    <dgm:pt modelId="{DE11BFC7-B9D0-4C97-A702-87A846278F47}" type="parTrans" cxnId="{A1D24C2C-83A9-4D5B-967C-BD5B2C597C00}">
      <dgm:prSet/>
      <dgm:spPr/>
      <dgm:t>
        <a:bodyPr/>
        <a:lstStyle/>
        <a:p>
          <a:endParaRPr lang="it-IT"/>
        </a:p>
      </dgm:t>
    </dgm:pt>
    <dgm:pt modelId="{140CBF38-A8DB-4C14-8C3C-B6F418C551C7}" type="sibTrans" cxnId="{A1D24C2C-83A9-4D5B-967C-BD5B2C597C00}">
      <dgm:prSet/>
      <dgm:spPr/>
      <dgm:t>
        <a:bodyPr/>
        <a:lstStyle/>
        <a:p>
          <a:endParaRPr lang="it-IT"/>
        </a:p>
      </dgm:t>
    </dgm:pt>
    <dgm:pt modelId="{935F261F-8DA4-4C19-828E-A6F27986468E}">
      <dgm:prSet phldrT="[Testo]"/>
      <dgm:spPr/>
      <dgm:t>
        <a:bodyPr/>
        <a:lstStyle/>
        <a:p>
          <a:r>
            <a:rPr lang="it-IT" dirty="0"/>
            <a:t>Private Law</a:t>
          </a:r>
        </a:p>
      </dgm:t>
    </dgm:pt>
    <dgm:pt modelId="{1745425F-7031-4B90-B775-40F220C1E60A}" type="parTrans" cxnId="{8248C327-FFBE-41F7-A601-1E9C05265540}">
      <dgm:prSet/>
      <dgm:spPr/>
      <dgm:t>
        <a:bodyPr/>
        <a:lstStyle/>
        <a:p>
          <a:endParaRPr lang="it-IT"/>
        </a:p>
      </dgm:t>
    </dgm:pt>
    <dgm:pt modelId="{24CC7E47-E6E3-466D-B44A-B02BC270D4C0}" type="sibTrans" cxnId="{8248C327-FFBE-41F7-A601-1E9C05265540}">
      <dgm:prSet/>
      <dgm:spPr/>
      <dgm:t>
        <a:bodyPr/>
        <a:lstStyle/>
        <a:p>
          <a:endParaRPr lang="it-IT"/>
        </a:p>
      </dgm:t>
    </dgm:pt>
    <dgm:pt modelId="{9B849052-038A-434C-AF77-BDD35B2B9C0F}" type="pres">
      <dgm:prSet presAssocID="{BA2107B6-6B38-4E1C-A6FE-0A04B9ACA555}" presName="compositeShape" presStyleCnt="0">
        <dgm:presLayoutVars>
          <dgm:chMax val="2"/>
          <dgm:dir/>
          <dgm:resizeHandles val="exact"/>
        </dgm:presLayoutVars>
      </dgm:prSet>
      <dgm:spPr/>
    </dgm:pt>
    <dgm:pt modelId="{574ED7C5-3237-4B25-B36B-9A5F3551E2C3}" type="pres">
      <dgm:prSet presAssocID="{BA2107B6-6B38-4E1C-A6FE-0A04B9ACA555}" presName="ribbon" presStyleLbl="node1" presStyleIdx="0" presStyleCnt="1"/>
      <dgm:spPr/>
    </dgm:pt>
    <dgm:pt modelId="{28741ED5-606A-4F7A-B12A-9F35270750DF}" type="pres">
      <dgm:prSet presAssocID="{BA2107B6-6B38-4E1C-A6FE-0A04B9ACA555}" presName="leftArrowText" presStyleLbl="node1" presStyleIdx="0" presStyleCnt="1">
        <dgm:presLayoutVars>
          <dgm:chMax val="0"/>
          <dgm:bulletEnabled val="1"/>
        </dgm:presLayoutVars>
      </dgm:prSet>
      <dgm:spPr/>
    </dgm:pt>
    <dgm:pt modelId="{1C9B9E3E-EB3E-4465-BDC5-1F2A3FD78F3F}" type="pres">
      <dgm:prSet presAssocID="{BA2107B6-6B38-4E1C-A6FE-0A04B9ACA555}" presName="rightArrowText" presStyleLbl="node1" presStyleIdx="0" presStyleCnt="1">
        <dgm:presLayoutVars>
          <dgm:chMax val="0"/>
          <dgm:bulletEnabled val="1"/>
        </dgm:presLayoutVars>
      </dgm:prSet>
      <dgm:spPr/>
    </dgm:pt>
  </dgm:ptLst>
  <dgm:cxnLst>
    <dgm:cxn modelId="{C41AF916-25F3-484E-8188-C6A18A174731}" type="presOf" srcId="{935F261F-8DA4-4C19-828E-A6F27986468E}" destId="{1C9B9E3E-EB3E-4465-BDC5-1F2A3FD78F3F}" srcOrd="0" destOrd="0" presId="urn:microsoft.com/office/officeart/2005/8/layout/arrow6"/>
    <dgm:cxn modelId="{447E4924-5007-426A-A39D-236AEE82D2B2}" type="presOf" srcId="{BA2107B6-6B38-4E1C-A6FE-0A04B9ACA555}" destId="{9B849052-038A-434C-AF77-BDD35B2B9C0F}" srcOrd="0" destOrd="0" presId="urn:microsoft.com/office/officeart/2005/8/layout/arrow6"/>
    <dgm:cxn modelId="{8248C327-FFBE-41F7-A601-1E9C05265540}" srcId="{BA2107B6-6B38-4E1C-A6FE-0A04B9ACA555}" destId="{935F261F-8DA4-4C19-828E-A6F27986468E}" srcOrd="1" destOrd="0" parTransId="{1745425F-7031-4B90-B775-40F220C1E60A}" sibTransId="{24CC7E47-E6E3-466D-B44A-B02BC270D4C0}"/>
    <dgm:cxn modelId="{A1D24C2C-83A9-4D5B-967C-BD5B2C597C00}" srcId="{BA2107B6-6B38-4E1C-A6FE-0A04B9ACA555}" destId="{115A1FED-9CF3-4138-A445-CB84242AC29D}" srcOrd="0" destOrd="0" parTransId="{DE11BFC7-B9D0-4C97-A702-87A846278F47}" sibTransId="{140CBF38-A8DB-4C14-8C3C-B6F418C551C7}"/>
    <dgm:cxn modelId="{116A145F-197B-4687-9936-0120E95FA64B}" type="presOf" srcId="{115A1FED-9CF3-4138-A445-CB84242AC29D}" destId="{28741ED5-606A-4F7A-B12A-9F35270750DF}" srcOrd="0" destOrd="0" presId="urn:microsoft.com/office/officeart/2005/8/layout/arrow6"/>
    <dgm:cxn modelId="{8F86441A-45E1-40AE-9671-4B139E68293B}" type="presParOf" srcId="{9B849052-038A-434C-AF77-BDD35B2B9C0F}" destId="{574ED7C5-3237-4B25-B36B-9A5F3551E2C3}" srcOrd="0" destOrd="0" presId="urn:microsoft.com/office/officeart/2005/8/layout/arrow6"/>
    <dgm:cxn modelId="{323F1CC5-5A08-4946-9B12-9B6E9690148F}" type="presParOf" srcId="{9B849052-038A-434C-AF77-BDD35B2B9C0F}" destId="{28741ED5-606A-4F7A-B12A-9F35270750DF}" srcOrd="1" destOrd="0" presId="urn:microsoft.com/office/officeart/2005/8/layout/arrow6"/>
    <dgm:cxn modelId="{468648AA-BD42-4695-A492-3AA5F0A40EC3}" type="presParOf" srcId="{9B849052-038A-434C-AF77-BDD35B2B9C0F}" destId="{1C9B9E3E-EB3E-4465-BDC5-1F2A3FD78F3F}"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7EFDC3-24EE-499A-8562-AB8246516DCF}" type="doc">
      <dgm:prSet loTypeId="urn:microsoft.com/office/officeart/2009/3/layout/CircleRelationship" loCatId="relationship" qsTypeId="urn:microsoft.com/office/officeart/2005/8/quickstyle/simple5" qsCatId="simple" csTypeId="urn:microsoft.com/office/officeart/2005/8/colors/colorful1" csCatId="colorful" phldr="1"/>
      <dgm:spPr/>
      <dgm:t>
        <a:bodyPr/>
        <a:lstStyle/>
        <a:p>
          <a:endParaRPr lang="it-IT"/>
        </a:p>
      </dgm:t>
    </dgm:pt>
    <dgm:pt modelId="{91FA81BF-113A-4A04-A57C-EAF9320F53A9}">
      <dgm:prSet phldrT="[Testo]" custT="1"/>
      <dgm:spPr/>
      <dgm:t>
        <a:bodyPr/>
        <a:lstStyle/>
        <a:p>
          <a:r>
            <a:rPr lang="it-IT" sz="2000" b="1" dirty="0">
              <a:effectLst>
                <a:outerShdw blurRad="38100" dist="38100" dir="2700000" algn="tl">
                  <a:srgbClr val="000000">
                    <a:alpha val="43137"/>
                  </a:srgbClr>
                </a:outerShdw>
              </a:effectLst>
            </a:rPr>
            <a:t>Port Authority</a:t>
          </a:r>
        </a:p>
      </dgm:t>
    </dgm:pt>
    <dgm:pt modelId="{DB3833BC-1E7E-4D0A-93B5-794062DA7680}" type="parTrans" cxnId="{DC0B3CB6-3FCF-4C59-A5EC-D79357C6F336}">
      <dgm:prSet/>
      <dgm:spPr/>
      <dgm:t>
        <a:bodyPr/>
        <a:lstStyle/>
        <a:p>
          <a:endParaRPr lang="it-IT"/>
        </a:p>
      </dgm:t>
    </dgm:pt>
    <dgm:pt modelId="{4DD7E310-C626-45FC-90AC-5295FC8C4C42}" type="sibTrans" cxnId="{DC0B3CB6-3FCF-4C59-A5EC-D79357C6F336}">
      <dgm:prSet/>
      <dgm:spPr/>
      <dgm:t>
        <a:bodyPr/>
        <a:lstStyle/>
        <a:p>
          <a:endParaRPr lang="it-IT"/>
        </a:p>
      </dgm:t>
    </dgm:pt>
    <dgm:pt modelId="{B16AA082-D335-4450-A9A8-DE61E146DAEB}">
      <dgm:prSet phldrT="[Testo]" custT="1"/>
      <dgm:spPr/>
      <dgm:t>
        <a:bodyPr/>
        <a:lstStyle/>
        <a:p>
          <a:r>
            <a:rPr lang="it-IT" sz="1500" b="1" dirty="0" err="1">
              <a:effectLst>
                <a:outerShdw blurRad="38100" dist="38100" dir="2700000" algn="tl">
                  <a:srgbClr val="000000">
                    <a:alpha val="43137"/>
                  </a:srgbClr>
                </a:outerShdw>
              </a:effectLst>
            </a:rPr>
            <a:t>Terminals</a:t>
          </a:r>
          <a:endParaRPr lang="it-IT" sz="1500" b="1" dirty="0">
            <a:effectLst>
              <a:outerShdw blurRad="38100" dist="38100" dir="2700000" algn="tl">
                <a:srgbClr val="000000">
                  <a:alpha val="43137"/>
                </a:srgbClr>
              </a:outerShdw>
            </a:effectLst>
          </a:endParaRPr>
        </a:p>
      </dgm:t>
    </dgm:pt>
    <dgm:pt modelId="{F4619CD3-EEDE-49E3-AB04-06A1EDCB2501}" type="parTrans" cxnId="{43BE0A75-FD1D-436B-A29F-2AA1E6D093C5}">
      <dgm:prSet/>
      <dgm:spPr/>
      <dgm:t>
        <a:bodyPr/>
        <a:lstStyle/>
        <a:p>
          <a:endParaRPr lang="it-IT"/>
        </a:p>
      </dgm:t>
    </dgm:pt>
    <dgm:pt modelId="{2C8264BD-B072-4882-B9AD-BC0CE59FC8C4}" type="sibTrans" cxnId="{43BE0A75-FD1D-436B-A29F-2AA1E6D093C5}">
      <dgm:prSet/>
      <dgm:spPr/>
      <dgm:t>
        <a:bodyPr/>
        <a:lstStyle/>
        <a:p>
          <a:endParaRPr lang="it-IT"/>
        </a:p>
      </dgm:t>
    </dgm:pt>
    <dgm:pt modelId="{738C72C9-48DF-4B62-8DBC-AD9871754961}">
      <dgm:prSet phldrT="[Testo]" custT="1"/>
      <dgm:spPr/>
      <dgm:t>
        <a:bodyPr/>
        <a:lstStyle/>
        <a:p>
          <a:pPr marL="0" lvl="0" indent="0" algn="ctr" defTabSz="711200">
            <a:lnSpc>
              <a:spcPct val="90000"/>
            </a:lnSpc>
            <a:spcBef>
              <a:spcPct val="0"/>
            </a:spcBef>
            <a:spcAft>
              <a:spcPct val="35000"/>
            </a:spcAft>
            <a:buNone/>
          </a:pPr>
          <a:r>
            <a:rPr lang="it-IT" sz="1600" b="1" kern="1200" dirty="0" err="1">
              <a:solidFill>
                <a:prstClr val="white"/>
              </a:solidFill>
              <a:effectLst>
                <a:outerShdw blurRad="38100" dist="38100" dir="2700000" algn="tl">
                  <a:srgbClr val="000000">
                    <a:alpha val="43137"/>
                  </a:srgbClr>
                </a:outerShdw>
              </a:effectLst>
              <a:latin typeface="Calibri"/>
              <a:ea typeface="+mn-ea"/>
              <a:cs typeface="+mn-cs"/>
            </a:rPr>
            <a:t>Customs</a:t>
          </a:r>
          <a:endParaRPr lang="it-IT" sz="1600" b="1" kern="1200" dirty="0">
            <a:solidFill>
              <a:prstClr val="white"/>
            </a:solidFill>
            <a:effectLst>
              <a:outerShdw blurRad="38100" dist="38100" dir="2700000" algn="tl">
                <a:srgbClr val="000000">
                  <a:alpha val="43137"/>
                </a:srgbClr>
              </a:outerShdw>
            </a:effectLst>
            <a:latin typeface="Calibri"/>
            <a:ea typeface="+mn-ea"/>
            <a:cs typeface="+mn-cs"/>
          </a:endParaRPr>
        </a:p>
      </dgm:t>
    </dgm:pt>
    <dgm:pt modelId="{7061D5B1-A98B-43AD-A149-DE18DDC361D2}" type="parTrans" cxnId="{73F4D525-307B-4BE9-AF9F-86AB00B53E79}">
      <dgm:prSet/>
      <dgm:spPr/>
      <dgm:t>
        <a:bodyPr/>
        <a:lstStyle/>
        <a:p>
          <a:endParaRPr lang="it-IT"/>
        </a:p>
      </dgm:t>
    </dgm:pt>
    <dgm:pt modelId="{B5A605E4-C15F-44C1-B062-239EE56CA0D4}" type="sibTrans" cxnId="{73F4D525-307B-4BE9-AF9F-86AB00B53E79}">
      <dgm:prSet/>
      <dgm:spPr/>
      <dgm:t>
        <a:bodyPr/>
        <a:lstStyle/>
        <a:p>
          <a:endParaRPr lang="it-IT"/>
        </a:p>
      </dgm:t>
    </dgm:pt>
    <dgm:pt modelId="{0C6834C3-1F26-499C-B924-2C6DA128EA4D}">
      <dgm:prSet custT="1"/>
      <dgm:spPr/>
      <dgm:t>
        <a:bodyPr/>
        <a:lstStyle/>
        <a:p>
          <a:r>
            <a:rPr lang="it-IT" sz="1200" b="1" kern="1200" dirty="0">
              <a:solidFill>
                <a:prstClr val="white"/>
              </a:solidFill>
              <a:effectLst>
                <a:outerShdw blurRad="38100" dist="38100" dir="2700000" algn="tl">
                  <a:srgbClr val="000000">
                    <a:alpha val="43137"/>
                  </a:srgbClr>
                </a:outerShdw>
              </a:effectLst>
              <a:latin typeface="Calibri"/>
              <a:ea typeface="+mn-ea"/>
              <a:cs typeface="+mn-cs"/>
            </a:rPr>
            <a:t>Port Services Providers</a:t>
          </a:r>
        </a:p>
      </dgm:t>
    </dgm:pt>
    <dgm:pt modelId="{2A6BE981-0CDC-47DC-9F76-A26BF4F9CD83}" type="parTrans" cxnId="{2B7A9949-AB24-4FE7-9503-2E65CC3309A3}">
      <dgm:prSet/>
      <dgm:spPr/>
      <dgm:t>
        <a:bodyPr/>
        <a:lstStyle/>
        <a:p>
          <a:endParaRPr lang="it-IT"/>
        </a:p>
      </dgm:t>
    </dgm:pt>
    <dgm:pt modelId="{97617ACA-0D92-47E1-BCF1-EDFEA2BE26EB}" type="sibTrans" cxnId="{2B7A9949-AB24-4FE7-9503-2E65CC3309A3}">
      <dgm:prSet/>
      <dgm:spPr/>
      <dgm:t>
        <a:bodyPr/>
        <a:lstStyle/>
        <a:p>
          <a:endParaRPr lang="it-IT"/>
        </a:p>
      </dgm:t>
    </dgm:pt>
    <dgm:pt modelId="{B1940FFA-C5AA-4C3C-BF26-3F2269F5108A}">
      <dgm:prSet custT="1"/>
      <dgm:spPr/>
      <dgm:t>
        <a:bodyPr/>
        <a:lstStyle/>
        <a:p>
          <a:r>
            <a:rPr lang="it-IT" sz="1400" b="1" dirty="0">
              <a:effectLst>
                <a:outerShdw blurRad="38100" dist="38100" dir="2700000" algn="tl">
                  <a:srgbClr val="000000">
                    <a:alpha val="43137"/>
                  </a:srgbClr>
                </a:outerShdw>
              </a:effectLst>
            </a:rPr>
            <a:t>Technical  </a:t>
          </a:r>
          <a:r>
            <a:rPr lang="it-IT" sz="1400" b="1" dirty="0" err="1">
              <a:effectLst>
                <a:outerShdw blurRad="38100" dist="38100" dir="2700000" algn="tl">
                  <a:srgbClr val="000000">
                    <a:alpha val="43137"/>
                  </a:srgbClr>
                </a:outerShdw>
              </a:effectLst>
            </a:rPr>
            <a:t>Nautical</a:t>
          </a:r>
          <a:r>
            <a:rPr lang="it-IT" sz="1400" b="1" dirty="0">
              <a:effectLst>
                <a:outerShdw blurRad="38100" dist="38100" dir="2700000" algn="tl">
                  <a:srgbClr val="000000">
                    <a:alpha val="43137"/>
                  </a:srgbClr>
                </a:outerShdw>
              </a:effectLst>
            </a:rPr>
            <a:t> Services</a:t>
          </a:r>
        </a:p>
      </dgm:t>
    </dgm:pt>
    <dgm:pt modelId="{78805EB9-FC59-4671-8C54-EDA0280425F8}" type="parTrans" cxnId="{51A8A8B7-801A-431B-8476-85365ABE6DDE}">
      <dgm:prSet/>
      <dgm:spPr/>
      <dgm:t>
        <a:bodyPr/>
        <a:lstStyle/>
        <a:p>
          <a:endParaRPr lang="it-IT"/>
        </a:p>
      </dgm:t>
    </dgm:pt>
    <dgm:pt modelId="{3DA17ACD-4E65-43E3-8A22-88D470DAE88B}" type="sibTrans" cxnId="{51A8A8B7-801A-431B-8476-85365ABE6DDE}">
      <dgm:prSet/>
      <dgm:spPr/>
      <dgm:t>
        <a:bodyPr/>
        <a:lstStyle/>
        <a:p>
          <a:endParaRPr lang="it-IT"/>
        </a:p>
      </dgm:t>
    </dgm:pt>
    <dgm:pt modelId="{36DE5015-CD1A-4877-A9F9-B8B2F273CADD}">
      <dgm:prSet custT="1"/>
      <dgm:spPr/>
      <dgm:t>
        <a:bodyPr/>
        <a:lstStyle/>
        <a:p>
          <a:pPr marL="0" lvl="0" indent="0" algn="ctr" defTabSz="711200">
            <a:lnSpc>
              <a:spcPct val="90000"/>
            </a:lnSpc>
            <a:spcBef>
              <a:spcPct val="0"/>
            </a:spcBef>
            <a:spcAft>
              <a:spcPct val="35000"/>
            </a:spcAft>
            <a:buNone/>
          </a:pPr>
          <a:r>
            <a:rPr lang="it-IT" sz="1200" b="1" kern="1200" dirty="0" err="1">
              <a:solidFill>
                <a:prstClr val="white"/>
              </a:solidFill>
              <a:effectLst>
                <a:outerShdw blurRad="38100" dist="38100" dir="2700000" algn="tl">
                  <a:srgbClr val="000000">
                    <a:alpha val="43137"/>
                  </a:srgbClr>
                </a:outerShdw>
              </a:effectLst>
              <a:latin typeface="Calibri"/>
              <a:ea typeface="+mn-ea"/>
              <a:cs typeface="+mn-cs"/>
            </a:rPr>
            <a:t>Warehouses</a:t>
          </a:r>
          <a:endParaRPr lang="it-IT" sz="1200" b="1" kern="1200" dirty="0">
            <a:solidFill>
              <a:prstClr val="white"/>
            </a:solidFill>
            <a:effectLst>
              <a:outerShdw blurRad="38100" dist="38100" dir="2700000" algn="tl">
                <a:srgbClr val="000000">
                  <a:alpha val="43137"/>
                </a:srgbClr>
              </a:outerShdw>
            </a:effectLst>
            <a:latin typeface="Calibri"/>
            <a:ea typeface="+mn-ea"/>
            <a:cs typeface="+mn-cs"/>
          </a:endParaRPr>
        </a:p>
      </dgm:t>
    </dgm:pt>
    <dgm:pt modelId="{2B85000D-06D8-4B6E-A851-C573053F2315}" type="parTrans" cxnId="{5F576B55-E751-44C7-8499-E9E9C0C66A31}">
      <dgm:prSet/>
      <dgm:spPr/>
      <dgm:t>
        <a:bodyPr/>
        <a:lstStyle/>
        <a:p>
          <a:endParaRPr lang="it-IT"/>
        </a:p>
      </dgm:t>
    </dgm:pt>
    <dgm:pt modelId="{B35155DF-8B57-423D-B7A8-8549532BBAD0}" type="sibTrans" cxnId="{5F576B55-E751-44C7-8499-E9E9C0C66A31}">
      <dgm:prSet/>
      <dgm:spPr/>
      <dgm:t>
        <a:bodyPr/>
        <a:lstStyle/>
        <a:p>
          <a:endParaRPr lang="it-IT"/>
        </a:p>
      </dgm:t>
    </dgm:pt>
    <dgm:pt modelId="{72613307-7380-4EE3-88A4-0CD0DA856987}" type="pres">
      <dgm:prSet presAssocID="{E27EFDC3-24EE-499A-8562-AB8246516DCF}" presName="Name0" presStyleCnt="0">
        <dgm:presLayoutVars>
          <dgm:chMax val="1"/>
          <dgm:chPref val="1"/>
        </dgm:presLayoutVars>
      </dgm:prSet>
      <dgm:spPr/>
    </dgm:pt>
    <dgm:pt modelId="{B8160D57-2B7B-4B89-BCCA-1A0E7B3D9DA7}" type="pres">
      <dgm:prSet presAssocID="{91FA81BF-113A-4A04-A57C-EAF9320F53A9}" presName="Parent" presStyleLbl="node0" presStyleIdx="0" presStyleCnt="1">
        <dgm:presLayoutVars>
          <dgm:chMax val="5"/>
          <dgm:chPref val="5"/>
        </dgm:presLayoutVars>
      </dgm:prSet>
      <dgm:spPr/>
    </dgm:pt>
    <dgm:pt modelId="{A63BD9D2-E2B2-4468-8475-0F74742F1F34}" type="pres">
      <dgm:prSet presAssocID="{91FA81BF-113A-4A04-A57C-EAF9320F53A9}" presName="Accent2" presStyleLbl="node1" presStyleIdx="0" presStyleCnt="19"/>
      <dgm:spPr/>
    </dgm:pt>
    <dgm:pt modelId="{FC0B5202-D312-48DC-9CC8-D3A2542363A3}" type="pres">
      <dgm:prSet presAssocID="{91FA81BF-113A-4A04-A57C-EAF9320F53A9}" presName="Accent3" presStyleLbl="node1" presStyleIdx="1" presStyleCnt="19" custLinFactX="300000" custLinFactNeighborX="325440" custLinFactNeighborY="-28241"/>
      <dgm:spPr/>
    </dgm:pt>
    <dgm:pt modelId="{57993EAF-D887-4514-A214-F50A336843D7}" type="pres">
      <dgm:prSet presAssocID="{91FA81BF-113A-4A04-A57C-EAF9320F53A9}" presName="Accent4" presStyleLbl="node1" presStyleIdx="2" presStyleCnt="19"/>
      <dgm:spPr/>
    </dgm:pt>
    <dgm:pt modelId="{4FF78EE3-9F4F-4F8C-AF70-2BB440FF25E6}" type="pres">
      <dgm:prSet presAssocID="{91FA81BF-113A-4A04-A57C-EAF9320F53A9}" presName="Accent5" presStyleLbl="node1" presStyleIdx="3" presStyleCnt="19"/>
      <dgm:spPr/>
    </dgm:pt>
    <dgm:pt modelId="{B173BE71-D7C7-4A4E-B528-D8212955FA19}" type="pres">
      <dgm:prSet presAssocID="{91FA81BF-113A-4A04-A57C-EAF9320F53A9}" presName="Accent6" presStyleLbl="node1" presStyleIdx="4" presStyleCnt="19"/>
      <dgm:spPr/>
    </dgm:pt>
    <dgm:pt modelId="{3263E5C6-E87F-4AD5-A2C5-C636F6D97ADE}" type="pres">
      <dgm:prSet presAssocID="{B16AA082-D335-4450-A9A8-DE61E146DAEB}" presName="Child1" presStyleLbl="node1" presStyleIdx="5" presStyleCnt="19">
        <dgm:presLayoutVars>
          <dgm:chMax val="0"/>
          <dgm:chPref val="0"/>
        </dgm:presLayoutVars>
      </dgm:prSet>
      <dgm:spPr/>
    </dgm:pt>
    <dgm:pt modelId="{2A1272E2-A0EA-4457-BA83-0CD5121F11B4}" type="pres">
      <dgm:prSet presAssocID="{B16AA082-D335-4450-A9A8-DE61E146DAEB}" presName="Accent7" presStyleCnt="0"/>
      <dgm:spPr/>
    </dgm:pt>
    <dgm:pt modelId="{EC0322FE-4B1B-458F-B2FD-33883F5318EA}" type="pres">
      <dgm:prSet presAssocID="{B16AA082-D335-4450-A9A8-DE61E146DAEB}" presName="AccentHold1" presStyleLbl="node1" presStyleIdx="6" presStyleCnt="19"/>
      <dgm:spPr/>
    </dgm:pt>
    <dgm:pt modelId="{896BC69F-AA32-4A31-B063-E62CDB5D9CB2}" type="pres">
      <dgm:prSet presAssocID="{B16AA082-D335-4450-A9A8-DE61E146DAEB}" presName="Accent8" presStyleCnt="0"/>
      <dgm:spPr/>
    </dgm:pt>
    <dgm:pt modelId="{AA1AAB9C-94B6-4592-A928-2E02E4E94C07}" type="pres">
      <dgm:prSet presAssocID="{B16AA082-D335-4450-A9A8-DE61E146DAEB}" presName="AccentHold2" presStyleLbl="node1" presStyleIdx="7" presStyleCnt="19"/>
      <dgm:spPr/>
    </dgm:pt>
    <dgm:pt modelId="{3026D54D-5AE2-402F-9D3F-20EA86BF30F4}" type="pres">
      <dgm:prSet presAssocID="{738C72C9-48DF-4B62-8DBC-AD9871754961}" presName="Child2" presStyleLbl="node1" presStyleIdx="8" presStyleCnt="19" custLinFactNeighborX="19980" custLinFactNeighborY="-36050">
        <dgm:presLayoutVars>
          <dgm:chMax val="0"/>
          <dgm:chPref val="0"/>
        </dgm:presLayoutVars>
      </dgm:prSet>
      <dgm:spPr/>
    </dgm:pt>
    <dgm:pt modelId="{79D74804-CB61-4F0E-ADA2-868FA530A351}" type="pres">
      <dgm:prSet presAssocID="{738C72C9-48DF-4B62-8DBC-AD9871754961}" presName="Accent9" presStyleCnt="0"/>
      <dgm:spPr/>
    </dgm:pt>
    <dgm:pt modelId="{0D7C9EF0-E756-4CF5-8AE3-5F88E07122CD}" type="pres">
      <dgm:prSet presAssocID="{738C72C9-48DF-4B62-8DBC-AD9871754961}" presName="AccentHold1" presStyleLbl="node1" presStyleIdx="9" presStyleCnt="19"/>
      <dgm:spPr/>
    </dgm:pt>
    <dgm:pt modelId="{F54A5F5C-32C1-4E34-B1DC-656C7B74EC47}" type="pres">
      <dgm:prSet presAssocID="{738C72C9-48DF-4B62-8DBC-AD9871754961}" presName="Accent10" presStyleCnt="0"/>
      <dgm:spPr/>
    </dgm:pt>
    <dgm:pt modelId="{D8D614C9-BC97-43E5-B2B7-88C73EAFE20E}" type="pres">
      <dgm:prSet presAssocID="{738C72C9-48DF-4B62-8DBC-AD9871754961}" presName="AccentHold2" presStyleLbl="node1" presStyleIdx="10" presStyleCnt="19"/>
      <dgm:spPr/>
    </dgm:pt>
    <dgm:pt modelId="{8260C0AA-918C-4B73-9C91-5C6568535A16}" type="pres">
      <dgm:prSet presAssocID="{738C72C9-48DF-4B62-8DBC-AD9871754961}" presName="Accent11" presStyleCnt="0"/>
      <dgm:spPr/>
    </dgm:pt>
    <dgm:pt modelId="{297407A8-A7C3-4FD3-B798-FF40099C0718}" type="pres">
      <dgm:prSet presAssocID="{738C72C9-48DF-4B62-8DBC-AD9871754961}" presName="AccentHold3" presStyleLbl="node1" presStyleIdx="11" presStyleCnt="19"/>
      <dgm:spPr/>
    </dgm:pt>
    <dgm:pt modelId="{59D5C19F-208C-4557-AF0C-3029A6B840C2}" type="pres">
      <dgm:prSet presAssocID="{0C6834C3-1F26-499C-B924-2C6DA128EA4D}" presName="Child3" presStyleLbl="node1" presStyleIdx="12" presStyleCnt="19" custLinFactNeighborX="-85472" custLinFactNeighborY="-89496">
        <dgm:presLayoutVars>
          <dgm:chMax val="0"/>
          <dgm:chPref val="0"/>
        </dgm:presLayoutVars>
      </dgm:prSet>
      <dgm:spPr/>
    </dgm:pt>
    <dgm:pt modelId="{02930FFF-C15E-4281-B2D6-D5FDD4E2D6A4}" type="pres">
      <dgm:prSet presAssocID="{0C6834C3-1F26-499C-B924-2C6DA128EA4D}" presName="Accent12" presStyleCnt="0"/>
      <dgm:spPr/>
    </dgm:pt>
    <dgm:pt modelId="{5ECD6B4B-3173-4BD1-BFC9-E3238A72329F}" type="pres">
      <dgm:prSet presAssocID="{0C6834C3-1F26-499C-B924-2C6DA128EA4D}" presName="AccentHold1" presStyleLbl="node1" presStyleIdx="13" presStyleCnt="19" custLinFactX="100000" custLinFactNeighborX="141367" custLinFactNeighborY="-28687"/>
      <dgm:spPr/>
    </dgm:pt>
    <dgm:pt modelId="{B84E3DBB-DF55-4A27-A56A-BA4DB8BD2FF8}" type="pres">
      <dgm:prSet presAssocID="{B1940FFA-C5AA-4C3C-BF26-3F2269F5108A}" presName="Child4" presStyleLbl="node1" presStyleIdx="14" presStyleCnt="19">
        <dgm:presLayoutVars>
          <dgm:chMax val="0"/>
          <dgm:chPref val="0"/>
        </dgm:presLayoutVars>
      </dgm:prSet>
      <dgm:spPr/>
    </dgm:pt>
    <dgm:pt modelId="{2F3EB215-4833-4DBA-A2E8-2D3B35A3514B}" type="pres">
      <dgm:prSet presAssocID="{B1940FFA-C5AA-4C3C-BF26-3F2269F5108A}" presName="Accent13" presStyleCnt="0"/>
      <dgm:spPr/>
    </dgm:pt>
    <dgm:pt modelId="{49C2B3BD-0018-4A1E-9134-10E0531005A4}" type="pres">
      <dgm:prSet presAssocID="{B1940FFA-C5AA-4C3C-BF26-3F2269F5108A}" presName="AccentHold1" presStyleLbl="node1" presStyleIdx="15" presStyleCnt="19"/>
      <dgm:spPr/>
    </dgm:pt>
    <dgm:pt modelId="{16B36B94-7C5F-4BDC-946B-71A874F6EBEA}" type="pres">
      <dgm:prSet presAssocID="{36DE5015-CD1A-4877-A9F9-B8B2F273CADD}" presName="Child5" presStyleLbl="node1" presStyleIdx="16" presStyleCnt="19">
        <dgm:presLayoutVars>
          <dgm:chMax val="0"/>
          <dgm:chPref val="0"/>
        </dgm:presLayoutVars>
      </dgm:prSet>
      <dgm:spPr/>
    </dgm:pt>
    <dgm:pt modelId="{A5F412CA-829B-475B-AFAA-10EE709C6527}" type="pres">
      <dgm:prSet presAssocID="{36DE5015-CD1A-4877-A9F9-B8B2F273CADD}" presName="Accent15" presStyleCnt="0"/>
      <dgm:spPr/>
    </dgm:pt>
    <dgm:pt modelId="{E4D08A27-08D1-4A0F-A3C4-97519F282764}" type="pres">
      <dgm:prSet presAssocID="{36DE5015-CD1A-4877-A9F9-B8B2F273CADD}" presName="AccentHold2" presStyleLbl="node1" presStyleIdx="17" presStyleCnt="19"/>
      <dgm:spPr/>
    </dgm:pt>
    <dgm:pt modelId="{A43FFCEB-6045-4F6F-8338-9DBDF3057439}" type="pres">
      <dgm:prSet presAssocID="{36DE5015-CD1A-4877-A9F9-B8B2F273CADD}" presName="Accent16" presStyleCnt="0"/>
      <dgm:spPr/>
    </dgm:pt>
    <dgm:pt modelId="{6A794FA3-665B-47BC-913D-927C365EA6C9}" type="pres">
      <dgm:prSet presAssocID="{36DE5015-CD1A-4877-A9F9-B8B2F273CADD}" presName="AccentHold3" presStyleLbl="node1" presStyleIdx="18" presStyleCnt="19"/>
      <dgm:spPr/>
    </dgm:pt>
  </dgm:ptLst>
  <dgm:cxnLst>
    <dgm:cxn modelId="{73F4D525-307B-4BE9-AF9F-86AB00B53E79}" srcId="{91FA81BF-113A-4A04-A57C-EAF9320F53A9}" destId="{738C72C9-48DF-4B62-8DBC-AD9871754961}" srcOrd="1" destOrd="0" parTransId="{7061D5B1-A98B-43AD-A149-DE18DDC361D2}" sibTransId="{B5A605E4-C15F-44C1-B062-239EE56CA0D4}"/>
    <dgm:cxn modelId="{7F1DDD34-609D-410C-B64C-A7AED888646A}" type="presOf" srcId="{0C6834C3-1F26-499C-B924-2C6DA128EA4D}" destId="{59D5C19F-208C-4557-AF0C-3029A6B840C2}" srcOrd="0" destOrd="0" presId="urn:microsoft.com/office/officeart/2009/3/layout/CircleRelationship"/>
    <dgm:cxn modelId="{9E42C33D-3D82-4F15-8E37-4DDBB6045BF6}" type="presOf" srcId="{B1940FFA-C5AA-4C3C-BF26-3F2269F5108A}" destId="{B84E3DBB-DF55-4A27-A56A-BA4DB8BD2FF8}" srcOrd="0" destOrd="0" presId="urn:microsoft.com/office/officeart/2009/3/layout/CircleRelationship"/>
    <dgm:cxn modelId="{2B7A9949-AB24-4FE7-9503-2E65CC3309A3}" srcId="{91FA81BF-113A-4A04-A57C-EAF9320F53A9}" destId="{0C6834C3-1F26-499C-B924-2C6DA128EA4D}" srcOrd="2" destOrd="0" parTransId="{2A6BE981-0CDC-47DC-9F76-A26BF4F9CD83}" sibTransId="{97617ACA-0D92-47E1-BCF1-EDFEA2BE26EB}"/>
    <dgm:cxn modelId="{FFB24C4C-1D43-4999-B4A8-8AD72F365E71}" type="presOf" srcId="{E27EFDC3-24EE-499A-8562-AB8246516DCF}" destId="{72613307-7380-4EE3-88A4-0CD0DA856987}" srcOrd="0" destOrd="0" presId="urn:microsoft.com/office/officeart/2009/3/layout/CircleRelationship"/>
    <dgm:cxn modelId="{43BE0A75-FD1D-436B-A29F-2AA1E6D093C5}" srcId="{91FA81BF-113A-4A04-A57C-EAF9320F53A9}" destId="{B16AA082-D335-4450-A9A8-DE61E146DAEB}" srcOrd="0" destOrd="0" parTransId="{F4619CD3-EEDE-49E3-AB04-06A1EDCB2501}" sibTransId="{2C8264BD-B072-4882-B9AD-BC0CE59FC8C4}"/>
    <dgm:cxn modelId="{5F576B55-E751-44C7-8499-E9E9C0C66A31}" srcId="{91FA81BF-113A-4A04-A57C-EAF9320F53A9}" destId="{36DE5015-CD1A-4877-A9F9-B8B2F273CADD}" srcOrd="4" destOrd="0" parTransId="{2B85000D-06D8-4B6E-A851-C573053F2315}" sibTransId="{B35155DF-8B57-423D-B7A8-8549532BBAD0}"/>
    <dgm:cxn modelId="{C7F1EF80-F19D-4171-818B-EF89A708046E}" type="presOf" srcId="{738C72C9-48DF-4B62-8DBC-AD9871754961}" destId="{3026D54D-5AE2-402F-9D3F-20EA86BF30F4}" srcOrd="0" destOrd="0" presId="urn:microsoft.com/office/officeart/2009/3/layout/CircleRelationship"/>
    <dgm:cxn modelId="{E49F768E-AE3A-4FD5-86CF-AA2C887D38B8}" type="presOf" srcId="{B16AA082-D335-4450-A9A8-DE61E146DAEB}" destId="{3263E5C6-E87F-4AD5-A2C5-C636F6D97ADE}" srcOrd="0" destOrd="0" presId="urn:microsoft.com/office/officeart/2009/3/layout/CircleRelationship"/>
    <dgm:cxn modelId="{DC0B3CB6-3FCF-4C59-A5EC-D79357C6F336}" srcId="{E27EFDC3-24EE-499A-8562-AB8246516DCF}" destId="{91FA81BF-113A-4A04-A57C-EAF9320F53A9}" srcOrd="0" destOrd="0" parTransId="{DB3833BC-1E7E-4D0A-93B5-794062DA7680}" sibTransId="{4DD7E310-C626-45FC-90AC-5295FC8C4C42}"/>
    <dgm:cxn modelId="{51A8A8B7-801A-431B-8476-85365ABE6DDE}" srcId="{91FA81BF-113A-4A04-A57C-EAF9320F53A9}" destId="{B1940FFA-C5AA-4C3C-BF26-3F2269F5108A}" srcOrd="3" destOrd="0" parTransId="{78805EB9-FC59-4671-8C54-EDA0280425F8}" sibTransId="{3DA17ACD-4E65-43E3-8A22-88D470DAE88B}"/>
    <dgm:cxn modelId="{CE150AF0-D882-4745-BF73-9AAA0C7A626B}" type="presOf" srcId="{36DE5015-CD1A-4877-A9F9-B8B2F273CADD}" destId="{16B36B94-7C5F-4BDC-946B-71A874F6EBEA}" srcOrd="0" destOrd="0" presId="urn:microsoft.com/office/officeart/2009/3/layout/CircleRelationship"/>
    <dgm:cxn modelId="{8DD379FA-5B17-4EE9-8EF5-3644A4663A5B}" type="presOf" srcId="{91FA81BF-113A-4A04-A57C-EAF9320F53A9}" destId="{B8160D57-2B7B-4B89-BCCA-1A0E7B3D9DA7}" srcOrd="0" destOrd="0" presId="urn:microsoft.com/office/officeart/2009/3/layout/CircleRelationship"/>
    <dgm:cxn modelId="{FB74D805-2162-4077-9F25-5E579692D917}" type="presParOf" srcId="{72613307-7380-4EE3-88A4-0CD0DA856987}" destId="{B8160D57-2B7B-4B89-BCCA-1A0E7B3D9DA7}" srcOrd="0" destOrd="0" presId="urn:microsoft.com/office/officeart/2009/3/layout/CircleRelationship"/>
    <dgm:cxn modelId="{DEB837B6-A37D-426C-953D-EA80A7AFC058}" type="presParOf" srcId="{72613307-7380-4EE3-88A4-0CD0DA856987}" destId="{A63BD9D2-E2B2-4468-8475-0F74742F1F34}" srcOrd="1" destOrd="0" presId="urn:microsoft.com/office/officeart/2009/3/layout/CircleRelationship"/>
    <dgm:cxn modelId="{566C7D39-A8E5-4DB9-AEB0-BB901A18B5EB}" type="presParOf" srcId="{72613307-7380-4EE3-88A4-0CD0DA856987}" destId="{FC0B5202-D312-48DC-9CC8-D3A2542363A3}" srcOrd="2" destOrd="0" presId="urn:microsoft.com/office/officeart/2009/3/layout/CircleRelationship"/>
    <dgm:cxn modelId="{97841ED7-112B-41E7-AE30-C81792E9284A}" type="presParOf" srcId="{72613307-7380-4EE3-88A4-0CD0DA856987}" destId="{57993EAF-D887-4514-A214-F50A336843D7}" srcOrd="3" destOrd="0" presId="urn:microsoft.com/office/officeart/2009/3/layout/CircleRelationship"/>
    <dgm:cxn modelId="{FE5F4336-F15C-4E7F-BBEF-569B6CDC637D}" type="presParOf" srcId="{72613307-7380-4EE3-88A4-0CD0DA856987}" destId="{4FF78EE3-9F4F-4F8C-AF70-2BB440FF25E6}" srcOrd="4" destOrd="0" presId="urn:microsoft.com/office/officeart/2009/3/layout/CircleRelationship"/>
    <dgm:cxn modelId="{1C1062F1-03CC-41D5-81FE-08B78DB945B8}" type="presParOf" srcId="{72613307-7380-4EE3-88A4-0CD0DA856987}" destId="{B173BE71-D7C7-4A4E-B528-D8212955FA19}" srcOrd="5" destOrd="0" presId="urn:microsoft.com/office/officeart/2009/3/layout/CircleRelationship"/>
    <dgm:cxn modelId="{2151916E-4854-430D-B85F-DE488F49B35C}" type="presParOf" srcId="{72613307-7380-4EE3-88A4-0CD0DA856987}" destId="{3263E5C6-E87F-4AD5-A2C5-C636F6D97ADE}" srcOrd="6" destOrd="0" presId="urn:microsoft.com/office/officeart/2009/3/layout/CircleRelationship"/>
    <dgm:cxn modelId="{513839A9-C44C-4B43-9A36-E75DBFA077E1}" type="presParOf" srcId="{72613307-7380-4EE3-88A4-0CD0DA856987}" destId="{2A1272E2-A0EA-4457-BA83-0CD5121F11B4}" srcOrd="7" destOrd="0" presId="urn:microsoft.com/office/officeart/2009/3/layout/CircleRelationship"/>
    <dgm:cxn modelId="{4835E753-1D6C-4FEA-B952-1FDD4683AB4E}" type="presParOf" srcId="{2A1272E2-A0EA-4457-BA83-0CD5121F11B4}" destId="{EC0322FE-4B1B-458F-B2FD-33883F5318EA}" srcOrd="0" destOrd="0" presId="urn:microsoft.com/office/officeart/2009/3/layout/CircleRelationship"/>
    <dgm:cxn modelId="{11F1252E-FDB9-4459-B804-07B898905FEC}" type="presParOf" srcId="{72613307-7380-4EE3-88A4-0CD0DA856987}" destId="{896BC69F-AA32-4A31-B063-E62CDB5D9CB2}" srcOrd="8" destOrd="0" presId="urn:microsoft.com/office/officeart/2009/3/layout/CircleRelationship"/>
    <dgm:cxn modelId="{806AEE59-0EF4-4795-A77D-828019696969}" type="presParOf" srcId="{896BC69F-AA32-4A31-B063-E62CDB5D9CB2}" destId="{AA1AAB9C-94B6-4592-A928-2E02E4E94C07}" srcOrd="0" destOrd="0" presId="urn:microsoft.com/office/officeart/2009/3/layout/CircleRelationship"/>
    <dgm:cxn modelId="{20DDDFAC-4DFC-4E6B-9C39-B02A6251F847}" type="presParOf" srcId="{72613307-7380-4EE3-88A4-0CD0DA856987}" destId="{3026D54D-5AE2-402F-9D3F-20EA86BF30F4}" srcOrd="9" destOrd="0" presId="urn:microsoft.com/office/officeart/2009/3/layout/CircleRelationship"/>
    <dgm:cxn modelId="{3E463BB6-DECA-45C5-BE35-8147B2B0481B}" type="presParOf" srcId="{72613307-7380-4EE3-88A4-0CD0DA856987}" destId="{79D74804-CB61-4F0E-ADA2-868FA530A351}" srcOrd="10" destOrd="0" presId="urn:microsoft.com/office/officeart/2009/3/layout/CircleRelationship"/>
    <dgm:cxn modelId="{382C4542-2D3D-4476-B891-3FCF393AF9E6}" type="presParOf" srcId="{79D74804-CB61-4F0E-ADA2-868FA530A351}" destId="{0D7C9EF0-E756-4CF5-8AE3-5F88E07122CD}" srcOrd="0" destOrd="0" presId="urn:microsoft.com/office/officeart/2009/3/layout/CircleRelationship"/>
    <dgm:cxn modelId="{583DEE2C-DE12-4664-9B79-0316B6B7D3B8}" type="presParOf" srcId="{72613307-7380-4EE3-88A4-0CD0DA856987}" destId="{F54A5F5C-32C1-4E34-B1DC-656C7B74EC47}" srcOrd="11" destOrd="0" presId="urn:microsoft.com/office/officeart/2009/3/layout/CircleRelationship"/>
    <dgm:cxn modelId="{EAB5339F-FA46-42BC-99A4-7C565BFC5522}" type="presParOf" srcId="{F54A5F5C-32C1-4E34-B1DC-656C7B74EC47}" destId="{D8D614C9-BC97-43E5-B2B7-88C73EAFE20E}" srcOrd="0" destOrd="0" presId="urn:microsoft.com/office/officeart/2009/3/layout/CircleRelationship"/>
    <dgm:cxn modelId="{BA46FF00-3B4A-4A69-88A4-0EBAC1FF8385}" type="presParOf" srcId="{72613307-7380-4EE3-88A4-0CD0DA856987}" destId="{8260C0AA-918C-4B73-9C91-5C6568535A16}" srcOrd="12" destOrd="0" presId="urn:microsoft.com/office/officeart/2009/3/layout/CircleRelationship"/>
    <dgm:cxn modelId="{A6D2FED0-183A-49A2-AF64-06C762EA282C}" type="presParOf" srcId="{8260C0AA-918C-4B73-9C91-5C6568535A16}" destId="{297407A8-A7C3-4FD3-B798-FF40099C0718}" srcOrd="0" destOrd="0" presId="urn:microsoft.com/office/officeart/2009/3/layout/CircleRelationship"/>
    <dgm:cxn modelId="{8F01CBFD-7A9D-4BC8-819E-5A01EDECD077}" type="presParOf" srcId="{72613307-7380-4EE3-88A4-0CD0DA856987}" destId="{59D5C19F-208C-4557-AF0C-3029A6B840C2}" srcOrd="13" destOrd="0" presId="urn:microsoft.com/office/officeart/2009/3/layout/CircleRelationship"/>
    <dgm:cxn modelId="{D6420915-0357-4E79-AB45-1E9CBF84D802}" type="presParOf" srcId="{72613307-7380-4EE3-88A4-0CD0DA856987}" destId="{02930FFF-C15E-4281-B2D6-D5FDD4E2D6A4}" srcOrd="14" destOrd="0" presId="urn:microsoft.com/office/officeart/2009/3/layout/CircleRelationship"/>
    <dgm:cxn modelId="{DB7EC56E-F1D2-4D02-A0A5-158608CF8667}" type="presParOf" srcId="{02930FFF-C15E-4281-B2D6-D5FDD4E2D6A4}" destId="{5ECD6B4B-3173-4BD1-BFC9-E3238A72329F}" srcOrd="0" destOrd="0" presId="urn:microsoft.com/office/officeart/2009/3/layout/CircleRelationship"/>
    <dgm:cxn modelId="{26230B45-0D4E-4C27-8C7E-0DB6ECC561B8}" type="presParOf" srcId="{72613307-7380-4EE3-88A4-0CD0DA856987}" destId="{B84E3DBB-DF55-4A27-A56A-BA4DB8BD2FF8}" srcOrd="15" destOrd="0" presId="urn:microsoft.com/office/officeart/2009/3/layout/CircleRelationship"/>
    <dgm:cxn modelId="{41DF8579-5701-4237-9249-292E8E083139}" type="presParOf" srcId="{72613307-7380-4EE3-88A4-0CD0DA856987}" destId="{2F3EB215-4833-4DBA-A2E8-2D3B35A3514B}" srcOrd="16" destOrd="0" presId="urn:microsoft.com/office/officeart/2009/3/layout/CircleRelationship"/>
    <dgm:cxn modelId="{A709DBB9-EB59-4674-BD7E-3FA2D207C4F6}" type="presParOf" srcId="{2F3EB215-4833-4DBA-A2E8-2D3B35A3514B}" destId="{49C2B3BD-0018-4A1E-9134-10E0531005A4}" srcOrd="0" destOrd="0" presId="urn:microsoft.com/office/officeart/2009/3/layout/CircleRelationship"/>
    <dgm:cxn modelId="{33766D8F-BFAD-47FE-B171-B8CA2D03F509}" type="presParOf" srcId="{72613307-7380-4EE3-88A4-0CD0DA856987}" destId="{16B36B94-7C5F-4BDC-946B-71A874F6EBEA}" srcOrd="17" destOrd="0" presId="urn:microsoft.com/office/officeart/2009/3/layout/CircleRelationship"/>
    <dgm:cxn modelId="{16D1214E-021F-4BEB-BA20-BF6E1AC8DBB4}" type="presParOf" srcId="{72613307-7380-4EE3-88A4-0CD0DA856987}" destId="{A5F412CA-829B-475B-AFAA-10EE709C6527}" srcOrd="18" destOrd="0" presId="urn:microsoft.com/office/officeart/2009/3/layout/CircleRelationship"/>
    <dgm:cxn modelId="{B2E9865D-D8B3-4C34-BA5A-9692291D43DD}" type="presParOf" srcId="{A5F412CA-829B-475B-AFAA-10EE709C6527}" destId="{E4D08A27-08D1-4A0F-A3C4-97519F282764}" srcOrd="0" destOrd="0" presId="urn:microsoft.com/office/officeart/2009/3/layout/CircleRelationship"/>
    <dgm:cxn modelId="{3FB4AD53-733C-4688-90E5-83BA9C9EEA6A}" type="presParOf" srcId="{72613307-7380-4EE3-88A4-0CD0DA856987}" destId="{A43FFCEB-6045-4F6F-8338-9DBDF3057439}" srcOrd="19" destOrd="0" presId="urn:microsoft.com/office/officeart/2009/3/layout/CircleRelationship"/>
    <dgm:cxn modelId="{DDD879CC-8E3B-4E2A-A6D9-D62C182D9048}" type="presParOf" srcId="{A43FFCEB-6045-4F6F-8338-9DBDF3057439}" destId="{6A794FA3-665B-47BC-913D-927C365EA6C9}"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72114-2718-4A96-81E1-D54162455B77}">
      <dsp:nvSpPr>
        <dsp:cNvPr id="0" name=""/>
        <dsp:cNvSpPr/>
      </dsp:nvSpPr>
      <dsp:spPr>
        <a:xfrm>
          <a:off x="3352" y="0"/>
          <a:ext cx="2011680" cy="1950720"/>
        </a:xfrm>
        <a:prstGeom prst="upArrow">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F64BC0B-B2C3-419D-9C60-EF2028673C49}">
      <dsp:nvSpPr>
        <dsp:cNvPr id="0" name=""/>
        <dsp:cNvSpPr/>
      </dsp:nvSpPr>
      <dsp:spPr>
        <a:xfrm>
          <a:off x="2075383" y="0"/>
          <a:ext cx="3413760"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it-IT" sz="2400" b="1" kern="1200" dirty="0">
              <a:solidFill>
                <a:srgbClr val="0070C0"/>
              </a:solidFill>
            </a:rPr>
            <a:t>Safety and security </a:t>
          </a:r>
          <a:r>
            <a:rPr lang="it-IT" sz="2400" b="1" kern="1200" dirty="0" err="1">
              <a:solidFill>
                <a:srgbClr val="0070C0"/>
              </a:solidFill>
            </a:rPr>
            <a:t>purposes</a:t>
          </a:r>
          <a:endParaRPr lang="it-IT" sz="2400" b="1" kern="1200" dirty="0">
            <a:solidFill>
              <a:srgbClr val="0070C0"/>
            </a:solidFill>
          </a:endParaRPr>
        </a:p>
      </dsp:txBody>
      <dsp:txXfrm>
        <a:off x="2075383" y="0"/>
        <a:ext cx="3413760" cy="1950720"/>
      </dsp:txXfrm>
    </dsp:sp>
    <dsp:sp modelId="{E29763BF-5F97-41B7-882A-3A16AF74971F}">
      <dsp:nvSpPr>
        <dsp:cNvPr id="0" name=""/>
        <dsp:cNvSpPr/>
      </dsp:nvSpPr>
      <dsp:spPr>
        <a:xfrm>
          <a:off x="606856" y="2113280"/>
          <a:ext cx="2011680" cy="1950720"/>
        </a:xfrm>
        <a:prstGeom prst="downArrow">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B9CC0FC-837C-4AAF-8587-16D3B4085E6B}">
      <dsp:nvSpPr>
        <dsp:cNvPr id="0" name=""/>
        <dsp:cNvSpPr/>
      </dsp:nvSpPr>
      <dsp:spPr>
        <a:xfrm>
          <a:off x="2678887" y="2113280"/>
          <a:ext cx="3413760"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it-IT" sz="2400" b="1" kern="1200" dirty="0">
              <a:solidFill>
                <a:srgbClr val="FFC000"/>
              </a:solidFill>
            </a:rPr>
            <a:t>Commercial </a:t>
          </a:r>
          <a:r>
            <a:rPr lang="it-IT" sz="2400" b="1" kern="1200" dirty="0" err="1">
              <a:solidFill>
                <a:srgbClr val="FFC000"/>
              </a:solidFill>
            </a:rPr>
            <a:t>purposes</a:t>
          </a:r>
          <a:endParaRPr lang="it-IT" sz="2400" b="1" kern="1200" dirty="0">
            <a:solidFill>
              <a:srgbClr val="FFC000"/>
            </a:solidFill>
          </a:endParaRPr>
        </a:p>
      </dsp:txBody>
      <dsp:txXfrm>
        <a:off x="2678887" y="2113280"/>
        <a:ext cx="3413760" cy="1950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EBABA-86B0-468A-9AF2-7134336BDA97}">
      <dsp:nvSpPr>
        <dsp:cNvPr id="0" name=""/>
        <dsp:cNvSpPr/>
      </dsp:nvSpPr>
      <dsp:spPr>
        <a:xfrm>
          <a:off x="2143565" y="2298710"/>
          <a:ext cx="145594" cy="145594"/>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CF9BE83-8E9C-417D-933D-818E9FADFA77}">
      <dsp:nvSpPr>
        <dsp:cNvPr id="0" name=""/>
        <dsp:cNvSpPr/>
      </dsp:nvSpPr>
      <dsp:spPr>
        <a:xfrm>
          <a:off x="2016024" y="2503101"/>
          <a:ext cx="145594" cy="145594"/>
        </a:xfrm>
        <a:prstGeom prst="ellipse">
          <a:avLst/>
        </a:prstGeom>
        <a:gradFill rotWithShape="0">
          <a:gsLst>
            <a:gs pos="0">
              <a:schemeClr val="accent5">
                <a:hueOff val="-1103764"/>
                <a:satOff val="4423"/>
                <a:lumOff val="959"/>
                <a:alphaOff val="0"/>
                <a:shade val="51000"/>
                <a:satMod val="130000"/>
              </a:schemeClr>
            </a:gs>
            <a:gs pos="80000">
              <a:schemeClr val="accent5">
                <a:hueOff val="-1103764"/>
                <a:satOff val="4423"/>
                <a:lumOff val="959"/>
                <a:alphaOff val="0"/>
                <a:shade val="93000"/>
                <a:satMod val="130000"/>
              </a:schemeClr>
            </a:gs>
            <a:gs pos="100000">
              <a:schemeClr val="accent5">
                <a:hueOff val="-1103764"/>
                <a:satOff val="4423"/>
                <a:lumOff val="959"/>
                <a:alphaOff val="0"/>
                <a:shade val="94000"/>
                <a:satMod val="135000"/>
              </a:schemeClr>
            </a:gs>
          </a:gsLst>
          <a:lin ang="16200000" scaled="0"/>
        </a:gradFill>
        <a:ln w="9525" cap="flat" cmpd="sng" algn="ctr">
          <a:solidFill>
            <a:schemeClr val="accent5">
              <a:hueOff val="-1103764"/>
              <a:satOff val="4423"/>
              <a:lumOff val="9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8BCFAE4-8473-4EB5-B32B-DC4CC8A3D106}">
      <dsp:nvSpPr>
        <dsp:cNvPr id="0" name=""/>
        <dsp:cNvSpPr/>
      </dsp:nvSpPr>
      <dsp:spPr>
        <a:xfrm>
          <a:off x="1864023" y="2680059"/>
          <a:ext cx="145594" cy="145594"/>
        </a:xfrm>
        <a:prstGeom prst="ellipse">
          <a:avLst/>
        </a:prstGeom>
        <a:gradFill rotWithShape="0">
          <a:gsLst>
            <a:gs pos="0">
              <a:schemeClr val="accent5">
                <a:hueOff val="-2207528"/>
                <a:satOff val="8847"/>
                <a:lumOff val="1917"/>
                <a:alphaOff val="0"/>
                <a:shade val="51000"/>
                <a:satMod val="130000"/>
              </a:schemeClr>
            </a:gs>
            <a:gs pos="80000">
              <a:schemeClr val="accent5">
                <a:hueOff val="-2207528"/>
                <a:satOff val="8847"/>
                <a:lumOff val="1917"/>
                <a:alphaOff val="0"/>
                <a:shade val="93000"/>
                <a:satMod val="130000"/>
              </a:schemeClr>
            </a:gs>
            <a:gs pos="100000">
              <a:schemeClr val="accent5">
                <a:hueOff val="-2207528"/>
                <a:satOff val="8847"/>
                <a:lumOff val="1917"/>
                <a:alphaOff val="0"/>
                <a:shade val="94000"/>
                <a:satMod val="135000"/>
              </a:schemeClr>
            </a:gs>
          </a:gsLst>
          <a:lin ang="16200000" scaled="0"/>
        </a:gradFill>
        <a:ln w="9525" cap="flat" cmpd="sng" algn="ctr">
          <a:solidFill>
            <a:schemeClr val="accent5">
              <a:hueOff val="-2207528"/>
              <a:satOff val="8847"/>
              <a:lumOff val="191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CFE742C-0A8C-4F57-A40B-2125CCF7184D}">
      <dsp:nvSpPr>
        <dsp:cNvPr id="0" name=""/>
        <dsp:cNvSpPr/>
      </dsp:nvSpPr>
      <dsp:spPr>
        <a:xfrm>
          <a:off x="2045725" y="241664"/>
          <a:ext cx="145594" cy="145594"/>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82F71DE-D917-40F3-ACAE-8492CDE001FF}">
      <dsp:nvSpPr>
        <dsp:cNvPr id="0" name=""/>
        <dsp:cNvSpPr/>
      </dsp:nvSpPr>
      <dsp:spPr>
        <a:xfrm>
          <a:off x="2240240" y="125752"/>
          <a:ext cx="145594" cy="145594"/>
        </a:xfrm>
        <a:prstGeom prst="ellipse">
          <a:avLst/>
        </a:prstGeom>
        <a:gradFill rotWithShape="0">
          <a:gsLst>
            <a:gs pos="0">
              <a:schemeClr val="accent5">
                <a:hueOff val="-4415056"/>
                <a:satOff val="17694"/>
                <a:lumOff val="3835"/>
                <a:alphaOff val="0"/>
                <a:shade val="51000"/>
                <a:satMod val="130000"/>
              </a:schemeClr>
            </a:gs>
            <a:gs pos="80000">
              <a:schemeClr val="accent5">
                <a:hueOff val="-4415056"/>
                <a:satOff val="17694"/>
                <a:lumOff val="3835"/>
                <a:alphaOff val="0"/>
                <a:shade val="93000"/>
                <a:satMod val="130000"/>
              </a:schemeClr>
            </a:gs>
            <a:gs pos="100000">
              <a:schemeClr val="accent5">
                <a:hueOff val="-4415056"/>
                <a:satOff val="17694"/>
                <a:lumOff val="3835"/>
                <a:alphaOff val="0"/>
                <a:shade val="94000"/>
                <a:satMod val="135000"/>
              </a:schemeClr>
            </a:gs>
          </a:gsLst>
          <a:lin ang="16200000" scaled="0"/>
        </a:gradFill>
        <a:ln w="9525" cap="flat" cmpd="sng" algn="ctr">
          <a:solidFill>
            <a:schemeClr val="accent5">
              <a:hueOff val="-4415056"/>
              <a:satOff val="17694"/>
              <a:lumOff val="383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C441CB1-1703-4815-B099-953382FF5840}">
      <dsp:nvSpPr>
        <dsp:cNvPr id="0" name=""/>
        <dsp:cNvSpPr/>
      </dsp:nvSpPr>
      <dsp:spPr>
        <a:xfrm>
          <a:off x="2434172" y="9841"/>
          <a:ext cx="145594" cy="145594"/>
        </a:xfrm>
        <a:prstGeom prst="ellipse">
          <a:avLst/>
        </a:prstGeom>
        <a:gradFill rotWithShape="0">
          <a:gsLst>
            <a:gs pos="0">
              <a:schemeClr val="accent5">
                <a:hueOff val="-5518820"/>
                <a:satOff val="22117"/>
                <a:lumOff val="4793"/>
                <a:alphaOff val="0"/>
                <a:shade val="51000"/>
                <a:satMod val="130000"/>
              </a:schemeClr>
            </a:gs>
            <a:gs pos="80000">
              <a:schemeClr val="accent5">
                <a:hueOff val="-5518820"/>
                <a:satOff val="22117"/>
                <a:lumOff val="4793"/>
                <a:alphaOff val="0"/>
                <a:shade val="93000"/>
                <a:satMod val="130000"/>
              </a:schemeClr>
            </a:gs>
            <a:gs pos="100000">
              <a:schemeClr val="accent5">
                <a:hueOff val="-5518820"/>
                <a:satOff val="22117"/>
                <a:lumOff val="4793"/>
                <a:alphaOff val="0"/>
                <a:shade val="94000"/>
                <a:satMod val="135000"/>
              </a:schemeClr>
            </a:gs>
          </a:gsLst>
          <a:lin ang="16200000" scaled="0"/>
        </a:gradFill>
        <a:ln w="9525" cap="flat" cmpd="sng" algn="ctr">
          <a:solidFill>
            <a:schemeClr val="accent5">
              <a:hueOff val="-5518820"/>
              <a:satOff val="22117"/>
              <a:lumOff val="479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162AD57-E89E-42E7-9011-6731F051436F}">
      <dsp:nvSpPr>
        <dsp:cNvPr id="0" name=""/>
        <dsp:cNvSpPr/>
      </dsp:nvSpPr>
      <dsp:spPr>
        <a:xfrm>
          <a:off x="2628104" y="125752"/>
          <a:ext cx="145594" cy="145594"/>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47A0F52-65D3-432A-B6C1-B04F2580EC85}">
      <dsp:nvSpPr>
        <dsp:cNvPr id="0" name=""/>
        <dsp:cNvSpPr/>
      </dsp:nvSpPr>
      <dsp:spPr>
        <a:xfrm>
          <a:off x="2822619" y="241664"/>
          <a:ext cx="145594" cy="145594"/>
        </a:xfrm>
        <a:prstGeom prst="ellipse">
          <a:avLst/>
        </a:prstGeom>
        <a:gradFill rotWithShape="0">
          <a:gsLst>
            <a:gs pos="0">
              <a:schemeClr val="accent5">
                <a:hueOff val="-7726349"/>
                <a:satOff val="30964"/>
                <a:lumOff val="6711"/>
                <a:alphaOff val="0"/>
                <a:shade val="51000"/>
                <a:satMod val="130000"/>
              </a:schemeClr>
            </a:gs>
            <a:gs pos="80000">
              <a:schemeClr val="accent5">
                <a:hueOff val="-7726349"/>
                <a:satOff val="30964"/>
                <a:lumOff val="6711"/>
                <a:alphaOff val="0"/>
                <a:shade val="93000"/>
                <a:satMod val="130000"/>
              </a:schemeClr>
            </a:gs>
            <a:gs pos="100000">
              <a:schemeClr val="accent5">
                <a:hueOff val="-7726349"/>
                <a:satOff val="30964"/>
                <a:lumOff val="6711"/>
                <a:alphaOff val="0"/>
                <a:shade val="94000"/>
                <a:satMod val="135000"/>
              </a:schemeClr>
            </a:gs>
          </a:gsLst>
          <a:lin ang="16200000" scaled="0"/>
        </a:gradFill>
        <a:ln w="9525" cap="flat" cmpd="sng" algn="ctr">
          <a:solidFill>
            <a:schemeClr val="accent5">
              <a:hueOff val="-7726349"/>
              <a:satOff val="30964"/>
              <a:lumOff val="671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91680C5-2DC0-47F4-87C9-E28ED4BA27DE}">
      <dsp:nvSpPr>
        <dsp:cNvPr id="0" name=""/>
        <dsp:cNvSpPr/>
      </dsp:nvSpPr>
      <dsp:spPr>
        <a:xfrm>
          <a:off x="2434172" y="254414"/>
          <a:ext cx="145594" cy="145594"/>
        </a:xfrm>
        <a:prstGeom prst="ellipse">
          <a:avLst/>
        </a:prstGeom>
        <a:gradFill rotWithShape="0">
          <a:gsLst>
            <a:gs pos="0">
              <a:schemeClr val="accent5">
                <a:hueOff val="-8830112"/>
                <a:satOff val="35388"/>
                <a:lumOff val="7669"/>
                <a:alphaOff val="0"/>
                <a:shade val="51000"/>
                <a:satMod val="130000"/>
              </a:schemeClr>
            </a:gs>
            <a:gs pos="80000">
              <a:schemeClr val="accent5">
                <a:hueOff val="-8830112"/>
                <a:satOff val="35388"/>
                <a:lumOff val="7669"/>
                <a:alphaOff val="0"/>
                <a:shade val="93000"/>
                <a:satMod val="130000"/>
              </a:schemeClr>
            </a:gs>
            <a:gs pos="100000">
              <a:schemeClr val="accent5">
                <a:hueOff val="-8830112"/>
                <a:satOff val="35388"/>
                <a:lumOff val="7669"/>
                <a:alphaOff val="0"/>
                <a:shade val="94000"/>
                <a:satMod val="135000"/>
              </a:schemeClr>
            </a:gs>
          </a:gsLst>
          <a:lin ang="16200000" scaled="0"/>
        </a:gradFill>
        <a:ln w="9525" cap="flat" cmpd="sng" algn="ctr">
          <a:solidFill>
            <a:schemeClr val="accent5">
              <a:hueOff val="-8830112"/>
              <a:satOff val="35388"/>
              <a:lumOff val="766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78F4835-C69F-4C4D-9C8D-0A7FA48D10C9}">
      <dsp:nvSpPr>
        <dsp:cNvPr id="0" name=""/>
        <dsp:cNvSpPr/>
      </dsp:nvSpPr>
      <dsp:spPr>
        <a:xfrm>
          <a:off x="2434172" y="498988"/>
          <a:ext cx="145594" cy="145594"/>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248B2A-EC7E-4E57-9A68-EB92F34D3DAC}">
      <dsp:nvSpPr>
        <dsp:cNvPr id="0" name=""/>
        <dsp:cNvSpPr/>
      </dsp:nvSpPr>
      <dsp:spPr>
        <a:xfrm>
          <a:off x="1249614" y="3211867"/>
          <a:ext cx="3140186" cy="84229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4673"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Container terminal automation</a:t>
          </a:r>
          <a:endParaRPr lang="it-IT" sz="2100" b="1" kern="1200" dirty="0">
            <a:effectLst>
              <a:outerShdw blurRad="38100" dist="38100" dir="2700000" algn="tl">
                <a:srgbClr val="000000">
                  <a:alpha val="43137"/>
                </a:srgbClr>
              </a:outerShdw>
            </a:effectLst>
          </a:endParaRPr>
        </a:p>
      </dsp:txBody>
      <dsp:txXfrm>
        <a:off x="1290731" y="3252984"/>
        <a:ext cx="3057952" cy="760057"/>
      </dsp:txXfrm>
    </dsp:sp>
    <dsp:sp modelId="{EDFF814A-AB07-4CED-9312-05EC007B0129}">
      <dsp:nvSpPr>
        <dsp:cNvPr id="0" name=""/>
        <dsp:cNvSpPr/>
      </dsp:nvSpPr>
      <dsp:spPr>
        <a:xfrm>
          <a:off x="378957" y="2386576"/>
          <a:ext cx="1455947" cy="145585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2FC50AA-D296-4F05-9E3C-AC7FE018FE3D}">
      <dsp:nvSpPr>
        <dsp:cNvPr id="0" name=""/>
        <dsp:cNvSpPr/>
      </dsp:nvSpPr>
      <dsp:spPr>
        <a:xfrm>
          <a:off x="2576855" y="1564376"/>
          <a:ext cx="3140186" cy="842291"/>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4673" tIns="80010" rIns="80010" bIns="80010" numCol="1" spcCol="1270" anchor="ctr" anchorCtr="0">
          <a:noAutofit/>
        </a:bodyPr>
        <a:lstStyle/>
        <a:p>
          <a:pPr marL="0" lvl="0" indent="0" algn="l" defTabSz="933450">
            <a:lnSpc>
              <a:spcPct val="90000"/>
            </a:lnSpc>
            <a:spcBef>
              <a:spcPct val="0"/>
            </a:spcBef>
            <a:spcAft>
              <a:spcPct val="35000"/>
            </a:spcAft>
            <a:buNone/>
          </a:pPr>
          <a:r>
            <a:rPr lang="it-IT" sz="2100" b="1" kern="1200" dirty="0">
              <a:effectLst>
                <a:outerShdw blurRad="38100" dist="38100" dir="2700000" algn="tl">
                  <a:srgbClr val="000000">
                    <a:alpha val="43137"/>
                  </a:srgbClr>
                </a:outerShdw>
              </a:effectLst>
            </a:rPr>
            <a:t>Smart Port</a:t>
          </a:r>
        </a:p>
      </dsp:txBody>
      <dsp:txXfrm>
        <a:off x="2617972" y="1605493"/>
        <a:ext cx="3057952" cy="760057"/>
      </dsp:txXfrm>
    </dsp:sp>
    <dsp:sp modelId="{2355C381-5035-46FA-8029-DD1D2ABD12D6}">
      <dsp:nvSpPr>
        <dsp:cNvPr id="0" name=""/>
        <dsp:cNvSpPr/>
      </dsp:nvSpPr>
      <dsp:spPr>
        <a:xfrm>
          <a:off x="1706199" y="739084"/>
          <a:ext cx="1455947" cy="145585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9CD8D-2661-46A0-9111-D1C9CDF8BE73}">
      <dsp:nvSpPr>
        <dsp:cNvPr id="0" name=""/>
        <dsp:cNvSpPr/>
      </dsp:nvSpPr>
      <dsp:spPr>
        <a:xfrm>
          <a:off x="1404620" y="165099"/>
          <a:ext cx="3276600" cy="1137920"/>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9F0B2-6D58-4B61-BC2E-374DB5023FBE}">
      <dsp:nvSpPr>
        <dsp:cNvPr id="0" name=""/>
        <dsp:cNvSpPr/>
      </dsp:nvSpPr>
      <dsp:spPr>
        <a:xfrm>
          <a:off x="2730500" y="2951479"/>
          <a:ext cx="635000" cy="406400"/>
        </a:xfrm>
        <a:prstGeom prst="downArrow">
          <a:avLst/>
        </a:prstGeom>
        <a:solidFill>
          <a:srgbClr val="00B0F0"/>
        </a:solidFill>
        <a:ln>
          <a:solidFill>
            <a:srgbClr val="0070C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97A9E493-748C-4F37-932A-64C5536D6A35}">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it-IT" sz="2700" kern="1200" dirty="0"/>
        </a:p>
      </dsp:txBody>
      <dsp:txXfrm>
        <a:off x="1524000" y="3276600"/>
        <a:ext cx="3048000" cy="762000"/>
      </dsp:txXfrm>
    </dsp:sp>
    <dsp:sp modelId="{5AA706C4-E620-4011-AED4-7FAB12B6DD6E}">
      <dsp:nvSpPr>
        <dsp:cNvPr id="0" name=""/>
        <dsp:cNvSpPr/>
      </dsp:nvSpPr>
      <dsp:spPr>
        <a:xfrm>
          <a:off x="2595880" y="1390904"/>
          <a:ext cx="1143000" cy="114300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Blockchain</a:t>
          </a:r>
        </a:p>
      </dsp:txBody>
      <dsp:txXfrm>
        <a:off x="2763268" y="1558292"/>
        <a:ext cx="808224" cy="808224"/>
      </dsp:txXfrm>
    </dsp:sp>
    <dsp:sp modelId="{39864ACB-1978-42CF-80FB-09DD2BB296BA}">
      <dsp:nvSpPr>
        <dsp:cNvPr id="0" name=""/>
        <dsp:cNvSpPr/>
      </dsp:nvSpPr>
      <dsp:spPr>
        <a:xfrm>
          <a:off x="1778000" y="533399"/>
          <a:ext cx="1143000" cy="1143000"/>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5G</a:t>
          </a:r>
        </a:p>
      </dsp:txBody>
      <dsp:txXfrm>
        <a:off x="1945388" y="700787"/>
        <a:ext cx="808224" cy="808224"/>
      </dsp:txXfrm>
    </dsp:sp>
    <dsp:sp modelId="{D1AAF917-2485-4E3E-8A4B-4C265A4DC718}">
      <dsp:nvSpPr>
        <dsp:cNvPr id="0" name=""/>
        <dsp:cNvSpPr/>
      </dsp:nvSpPr>
      <dsp:spPr>
        <a:xfrm>
          <a:off x="2946400" y="257047"/>
          <a:ext cx="1143000" cy="1143000"/>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IoT</a:t>
          </a:r>
        </a:p>
      </dsp:txBody>
      <dsp:txXfrm>
        <a:off x="3113788" y="424435"/>
        <a:ext cx="808224" cy="808224"/>
      </dsp:txXfrm>
    </dsp:sp>
    <dsp:sp modelId="{FA95FE1A-1A11-460C-BD90-9B40944A547E}">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ED7C5-3237-4B25-B36B-9A5F3551E2C3}">
      <dsp:nvSpPr>
        <dsp:cNvPr id="0" name=""/>
        <dsp:cNvSpPr/>
      </dsp:nvSpPr>
      <dsp:spPr>
        <a:xfrm>
          <a:off x="0" y="262384"/>
          <a:ext cx="4848200" cy="193928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741ED5-606A-4F7A-B12A-9F35270750DF}">
      <dsp:nvSpPr>
        <dsp:cNvPr id="0" name=""/>
        <dsp:cNvSpPr/>
      </dsp:nvSpPr>
      <dsp:spPr>
        <a:xfrm>
          <a:off x="581784" y="601757"/>
          <a:ext cx="1599906" cy="95024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3124" rIns="0" bIns="110490" numCol="1" spcCol="1270" anchor="ctr" anchorCtr="0">
          <a:noAutofit/>
        </a:bodyPr>
        <a:lstStyle/>
        <a:p>
          <a:pPr marL="0" lvl="0" indent="0" algn="ctr" defTabSz="1289050">
            <a:lnSpc>
              <a:spcPct val="90000"/>
            </a:lnSpc>
            <a:spcBef>
              <a:spcPct val="0"/>
            </a:spcBef>
            <a:spcAft>
              <a:spcPct val="35000"/>
            </a:spcAft>
            <a:buNone/>
          </a:pPr>
          <a:r>
            <a:rPr lang="it-IT" sz="2900" kern="1200" dirty="0">
              <a:effectLst>
                <a:outerShdw blurRad="38100" dist="38100" dir="2700000" algn="tl">
                  <a:srgbClr val="000000">
                    <a:alpha val="43137"/>
                  </a:srgbClr>
                </a:outerShdw>
              </a:effectLst>
            </a:rPr>
            <a:t>Public Law</a:t>
          </a:r>
        </a:p>
      </dsp:txBody>
      <dsp:txXfrm>
        <a:off x="581784" y="601757"/>
        <a:ext cx="1599906" cy="950247"/>
      </dsp:txXfrm>
    </dsp:sp>
    <dsp:sp modelId="{1C9B9E3E-EB3E-4465-BDC5-1F2A3FD78F3F}">
      <dsp:nvSpPr>
        <dsp:cNvPr id="0" name=""/>
        <dsp:cNvSpPr/>
      </dsp:nvSpPr>
      <dsp:spPr>
        <a:xfrm>
          <a:off x="2424100" y="912042"/>
          <a:ext cx="1890798" cy="95024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3124" rIns="0" bIns="110490" numCol="1" spcCol="1270" anchor="ctr" anchorCtr="0">
          <a:noAutofit/>
        </a:bodyPr>
        <a:lstStyle/>
        <a:p>
          <a:pPr marL="0" lvl="0" indent="0" algn="ctr" defTabSz="1289050">
            <a:lnSpc>
              <a:spcPct val="90000"/>
            </a:lnSpc>
            <a:spcBef>
              <a:spcPct val="0"/>
            </a:spcBef>
            <a:spcAft>
              <a:spcPct val="35000"/>
            </a:spcAft>
            <a:buNone/>
          </a:pPr>
          <a:r>
            <a:rPr lang="it-IT" sz="2900" kern="1200" dirty="0"/>
            <a:t>Private Law</a:t>
          </a:r>
        </a:p>
      </dsp:txBody>
      <dsp:txXfrm>
        <a:off x="2424100" y="912042"/>
        <a:ext cx="1890798" cy="950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60D57-2B7B-4B89-BCCA-1A0E7B3D9DA7}">
      <dsp:nvSpPr>
        <dsp:cNvPr id="0" name=""/>
        <dsp:cNvSpPr/>
      </dsp:nvSpPr>
      <dsp:spPr>
        <a:xfrm>
          <a:off x="2064442" y="1084821"/>
          <a:ext cx="3182810" cy="318335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Port Authority</a:t>
          </a:r>
        </a:p>
      </dsp:txBody>
      <dsp:txXfrm>
        <a:off x="2530554" y="1551013"/>
        <a:ext cx="2250586" cy="2250973"/>
      </dsp:txXfrm>
    </dsp:sp>
    <dsp:sp modelId="{A63BD9D2-E2B2-4468-8475-0F74742F1F34}">
      <dsp:nvSpPr>
        <dsp:cNvPr id="0" name=""/>
        <dsp:cNvSpPr/>
      </dsp:nvSpPr>
      <dsp:spPr>
        <a:xfrm>
          <a:off x="3043115" y="4031532"/>
          <a:ext cx="256583" cy="25655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C0B5202-D312-48DC-9CC8-D3A2542363A3}">
      <dsp:nvSpPr>
        <dsp:cNvPr id="0" name=""/>
        <dsp:cNvSpPr/>
      </dsp:nvSpPr>
      <dsp:spPr>
        <a:xfrm>
          <a:off x="7057033" y="2304255"/>
          <a:ext cx="256583" cy="25655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7993EAF-D887-4514-A214-F50A336843D7}">
      <dsp:nvSpPr>
        <dsp:cNvPr id="0" name=""/>
        <dsp:cNvSpPr/>
      </dsp:nvSpPr>
      <dsp:spPr>
        <a:xfrm>
          <a:off x="4226141" y="4304587"/>
          <a:ext cx="353863" cy="35440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F78EE3-9F4F-4F8C-AF70-2BB440FF25E6}">
      <dsp:nvSpPr>
        <dsp:cNvPr id="0" name=""/>
        <dsp:cNvSpPr/>
      </dsp:nvSpPr>
      <dsp:spPr>
        <a:xfrm>
          <a:off x="3114932" y="1442636"/>
          <a:ext cx="256583" cy="25655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173BE71-D7C7-4A4E-B528-D8212955FA19}">
      <dsp:nvSpPr>
        <dsp:cNvPr id="0" name=""/>
        <dsp:cNvSpPr/>
      </dsp:nvSpPr>
      <dsp:spPr>
        <a:xfrm>
          <a:off x="2307314" y="2910872"/>
          <a:ext cx="256583" cy="25655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63E5C6-E87F-4AD5-A2C5-C636F6D97ADE}">
      <dsp:nvSpPr>
        <dsp:cNvPr id="0" name=""/>
        <dsp:cNvSpPr/>
      </dsp:nvSpPr>
      <dsp:spPr>
        <a:xfrm>
          <a:off x="1069446" y="1659373"/>
          <a:ext cx="1294016" cy="129416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effectLst>
                <a:outerShdw blurRad="38100" dist="38100" dir="2700000" algn="tl">
                  <a:srgbClr val="000000">
                    <a:alpha val="43137"/>
                  </a:srgbClr>
                </a:outerShdw>
              </a:effectLst>
            </a:rPr>
            <a:t>Terminals</a:t>
          </a:r>
          <a:endParaRPr lang="it-IT" sz="1500" b="1" kern="1200" dirty="0">
            <a:effectLst>
              <a:outerShdw blurRad="38100" dist="38100" dir="2700000" algn="tl">
                <a:srgbClr val="000000">
                  <a:alpha val="43137"/>
                </a:srgbClr>
              </a:outerShdw>
            </a:effectLst>
          </a:endParaRPr>
        </a:p>
      </dsp:txBody>
      <dsp:txXfrm>
        <a:off x="1258950" y="1848899"/>
        <a:ext cx="915008" cy="915111"/>
      </dsp:txXfrm>
    </dsp:sp>
    <dsp:sp modelId="{EC0322FE-4B1B-458F-B2FD-33883F5318EA}">
      <dsp:nvSpPr>
        <dsp:cNvPr id="0" name=""/>
        <dsp:cNvSpPr/>
      </dsp:nvSpPr>
      <dsp:spPr>
        <a:xfrm>
          <a:off x="3522985" y="1454014"/>
          <a:ext cx="353863" cy="35440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A1AAB9C-94B6-4592-A928-2E02E4E94C07}">
      <dsp:nvSpPr>
        <dsp:cNvPr id="0" name=""/>
        <dsp:cNvSpPr/>
      </dsp:nvSpPr>
      <dsp:spPr>
        <a:xfrm>
          <a:off x="1191535" y="3332400"/>
          <a:ext cx="639826" cy="63997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26D54D-5AE2-402F-9D3F-20EA86BF30F4}">
      <dsp:nvSpPr>
        <dsp:cNvPr id="0" name=""/>
        <dsp:cNvSpPr/>
      </dsp:nvSpPr>
      <dsp:spPr>
        <a:xfrm>
          <a:off x="5832891" y="584144"/>
          <a:ext cx="1294016" cy="129416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dirty="0" err="1">
              <a:solidFill>
                <a:prstClr val="white"/>
              </a:solidFill>
              <a:effectLst>
                <a:outerShdw blurRad="38100" dist="38100" dir="2700000" algn="tl">
                  <a:srgbClr val="000000">
                    <a:alpha val="43137"/>
                  </a:srgbClr>
                </a:outerShdw>
              </a:effectLst>
              <a:latin typeface="Calibri"/>
              <a:ea typeface="+mn-ea"/>
              <a:cs typeface="+mn-cs"/>
            </a:rPr>
            <a:t>Customs</a:t>
          </a:r>
          <a:endParaRPr lang="it-IT" sz="1600" b="1" kern="1200" dirty="0">
            <a:solidFill>
              <a:prstClr val="white"/>
            </a:solidFill>
            <a:effectLst>
              <a:outerShdw blurRad="38100" dist="38100" dir="2700000" algn="tl">
                <a:srgbClr val="000000">
                  <a:alpha val="43137"/>
                </a:srgbClr>
              </a:outerShdw>
            </a:effectLst>
            <a:latin typeface="Calibri"/>
            <a:ea typeface="+mn-ea"/>
            <a:cs typeface="+mn-cs"/>
          </a:endParaRPr>
        </a:p>
      </dsp:txBody>
      <dsp:txXfrm>
        <a:off x="6022395" y="773670"/>
        <a:ext cx="915008" cy="915111"/>
      </dsp:txXfrm>
    </dsp:sp>
    <dsp:sp modelId="{0D7C9EF0-E756-4CF5-8AE3-5F88E07122CD}">
      <dsp:nvSpPr>
        <dsp:cNvPr id="0" name=""/>
        <dsp:cNvSpPr/>
      </dsp:nvSpPr>
      <dsp:spPr>
        <a:xfrm>
          <a:off x="4996544" y="1943805"/>
          <a:ext cx="353863" cy="354401"/>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8D614C9-BC97-43E5-B2B7-88C73EAFE20E}">
      <dsp:nvSpPr>
        <dsp:cNvPr id="0" name=""/>
        <dsp:cNvSpPr/>
      </dsp:nvSpPr>
      <dsp:spPr>
        <a:xfrm>
          <a:off x="948010" y="4094107"/>
          <a:ext cx="256583" cy="25655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97407A8-A7C3-4FD3-B798-FF40099C0718}">
      <dsp:nvSpPr>
        <dsp:cNvPr id="0" name=""/>
        <dsp:cNvSpPr/>
      </dsp:nvSpPr>
      <dsp:spPr>
        <a:xfrm>
          <a:off x="3504704" y="3728897"/>
          <a:ext cx="256583" cy="25655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9D5C19F-208C-4557-AF0C-3029A6B840C2}">
      <dsp:nvSpPr>
        <dsp:cNvPr id="0" name=""/>
        <dsp:cNvSpPr/>
      </dsp:nvSpPr>
      <dsp:spPr>
        <a:xfrm>
          <a:off x="5076813" y="2128666"/>
          <a:ext cx="1294016" cy="1294163"/>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prstClr val="white"/>
              </a:solidFill>
              <a:effectLst>
                <a:outerShdw blurRad="38100" dist="38100" dir="2700000" algn="tl">
                  <a:srgbClr val="000000">
                    <a:alpha val="43137"/>
                  </a:srgbClr>
                </a:outerShdw>
              </a:effectLst>
              <a:latin typeface="Calibri"/>
              <a:ea typeface="+mn-ea"/>
              <a:cs typeface="+mn-cs"/>
            </a:rPr>
            <a:t>Port Services Providers</a:t>
          </a:r>
        </a:p>
      </dsp:txBody>
      <dsp:txXfrm>
        <a:off x="5266317" y="2318192"/>
        <a:ext cx="915008" cy="915111"/>
      </dsp:txXfrm>
    </dsp:sp>
    <dsp:sp modelId="{5ECD6B4B-3173-4BD1-BFC9-E3238A72329F}">
      <dsp:nvSpPr>
        <dsp:cNvPr id="0" name=""/>
        <dsp:cNvSpPr/>
      </dsp:nvSpPr>
      <dsp:spPr>
        <a:xfrm>
          <a:off x="6437181" y="3168352"/>
          <a:ext cx="256583" cy="25655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4E3DBB-DF55-4A27-A56A-BA4DB8BD2FF8}">
      <dsp:nvSpPr>
        <dsp:cNvPr id="0" name=""/>
        <dsp:cNvSpPr/>
      </dsp:nvSpPr>
      <dsp:spPr>
        <a:xfrm>
          <a:off x="2468577" y="4394467"/>
          <a:ext cx="1294016" cy="1294163"/>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a:effectLst>
                <a:outerShdw blurRad="38100" dist="38100" dir="2700000" algn="tl">
                  <a:srgbClr val="000000">
                    <a:alpha val="43137"/>
                  </a:srgbClr>
                </a:outerShdw>
              </a:effectLst>
            </a:rPr>
            <a:t>Technical  </a:t>
          </a:r>
          <a:r>
            <a:rPr lang="it-IT" sz="1400" b="1" kern="1200" dirty="0" err="1">
              <a:effectLst>
                <a:outerShdw blurRad="38100" dist="38100" dir="2700000" algn="tl">
                  <a:srgbClr val="000000">
                    <a:alpha val="43137"/>
                  </a:srgbClr>
                </a:outerShdw>
              </a:effectLst>
            </a:rPr>
            <a:t>Nautical</a:t>
          </a:r>
          <a:r>
            <a:rPr lang="it-IT" sz="1400" b="1" kern="1200" dirty="0">
              <a:effectLst>
                <a:outerShdw blurRad="38100" dist="38100" dir="2700000" algn="tl">
                  <a:srgbClr val="000000">
                    <a:alpha val="43137"/>
                  </a:srgbClr>
                </a:outerShdw>
              </a:effectLst>
            </a:rPr>
            <a:t> Services</a:t>
          </a:r>
        </a:p>
      </dsp:txBody>
      <dsp:txXfrm>
        <a:off x="2658081" y="4583993"/>
        <a:ext cx="915008" cy="915111"/>
      </dsp:txXfrm>
    </dsp:sp>
    <dsp:sp modelId="{49C2B3BD-0018-4A1E-9134-10E0531005A4}">
      <dsp:nvSpPr>
        <dsp:cNvPr id="0" name=""/>
        <dsp:cNvSpPr/>
      </dsp:nvSpPr>
      <dsp:spPr>
        <a:xfrm>
          <a:off x="3624182" y="4350664"/>
          <a:ext cx="256583" cy="25655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6B36B94-7C5F-4BDC-946B-71A874F6EBEA}">
      <dsp:nvSpPr>
        <dsp:cNvPr id="0" name=""/>
        <dsp:cNvSpPr/>
      </dsp:nvSpPr>
      <dsp:spPr>
        <a:xfrm>
          <a:off x="3702528" y="0"/>
          <a:ext cx="1294016" cy="129416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711200">
            <a:lnSpc>
              <a:spcPct val="90000"/>
            </a:lnSpc>
            <a:spcBef>
              <a:spcPct val="0"/>
            </a:spcBef>
            <a:spcAft>
              <a:spcPct val="35000"/>
            </a:spcAft>
            <a:buNone/>
          </a:pPr>
          <a:r>
            <a:rPr lang="it-IT" sz="1200" b="1" kern="1200" dirty="0" err="1">
              <a:solidFill>
                <a:prstClr val="white"/>
              </a:solidFill>
              <a:effectLst>
                <a:outerShdw blurRad="38100" dist="38100" dir="2700000" algn="tl">
                  <a:srgbClr val="000000">
                    <a:alpha val="43137"/>
                  </a:srgbClr>
                </a:outerShdw>
              </a:effectLst>
              <a:latin typeface="Calibri"/>
              <a:ea typeface="+mn-ea"/>
              <a:cs typeface="+mn-cs"/>
            </a:rPr>
            <a:t>Warehouses</a:t>
          </a:r>
          <a:endParaRPr lang="it-IT" sz="1200" b="1" kern="1200" dirty="0">
            <a:solidFill>
              <a:prstClr val="white"/>
            </a:solidFill>
            <a:effectLst>
              <a:outerShdw blurRad="38100" dist="38100" dir="2700000" algn="tl">
                <a:srgbClr val="000000">
                  <a:alpha val="43137"/>
                </a:srgbClr>
              </a:outerShdw>
            </a:effectLst>
            <a:latin typeface="Calibri"/>
            <a:ea typeface="+mn-ea"/>
            <a:cs typeface="+mn-cs"/>
          </a:endParaRPr>
        </a:p>
      </dsp:txBody>
      <dsp:txXfrm>
        <a:off x="3892032" y="189526"/>
        <a:ext cx="915008" cy="915111"/>
      </dsp:txXfrm>
    </dsp:sp>
    <dsp:sp modelId="{E4D08A27-08D1-4A0F-A3C4-97519F282764}">
      <dsp:nvSpPr>
        <dsp:cNvPr id="0" name=""/>
        <dsp:cNvSpPr/>
      </dsp:nvSpPr>
      <dsp:spPr>
        <a:xfrm>
          <a:off x="2106879" y="1402816"/>
          <a:ext cx="256583" cy="2565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A794FA3-665B-47BC-913D-927C365EA6C9}">
      <dsp:nvSpPr>
        <dsp:cNvPr id="0" name=""/>
        <dsp:cNvSpPr/>
      </dsp:nvSpPr>
      <dsp:spPr>
        <a:xfrm>
          <a:off x="5094477" y="318563"/>
          <a:ext cx="256583" cy="25655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2C907-69F0-4BF3-9918-37A7D8910563}" type="datetimeFigureOut">
              <a:rPr lang="it-IT" smtClean="0"/>
              <a:t>08/11/2023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6984A-BEA7-4586-9CEC-814F9FE367F0}" type="slidenum">
              <a:rPr lang="it-IT" smtClean="0"/>
              <a:t>‹N›</a:t>
            </a:fld>
            <a:endParaRPr lang="it-IT"/>
          </a:p>
        </p:txBody>
      </p:sp>
    </p:spTree>
    <p:extLst>
      <p:ext uri="{BB962C8B-B14F-4D97-AF65-F5344CB8AC3E}">
        <p14:creationId xmlns:p14="http://schemas.microsoft.com/office/powerpoint/2010/main" val="1053770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International Association of Ports and Harbors</a:t>
            </a:r>
          </a:p>
        </p:txBody>
      </p:sp>
      <p:sp>
        <p:nvSpPr>
          <p:cNvPr id="4" name="Segnaposto numero diapositiva 3"/>
          <p:cNvSpPr>
            <a:spLocks noGrp="1"/>
          </p:cNvSpPr>
          <p:nvPr>
            <p:ph type="sldNum" sz="quarter" idx="5"/>
          </p:nvPr>
        </p:nvSpPr>
        <p:spPr/>
        <p:txBody>
          <a:bodyPr/>
          <a:lstStyle/>
          <a:p>
            <a:fld id="{6A36984A-BEA7-4586-9CEC-814F9FE367F0}" type="slidenum">
              <a:rPr lang="it-IT" smtClean="0"/>
              <a:t>3</a:t>
            </a:fld>
            <a:endParaRPr lang="it-IT"/>
          </a:p>
        </p:txBody>
      </p:sp>
    </p:spTree>
    <p:extLst>
      <p:ext uri="{BB962C8B-B14F-4D97-AF65-F5344CB8AC3E}">
        <p14:creationId xmlns:p14="http://schemas.microsoft.com/office/powerpoint/2010/main" val="10513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Container terminal automation in order to manage the movement of containers therein</a:t>
            </a:r>
          </a:p>
          <a:p>
            <a:endParaRPr lang="it-IT" dirty="0"/>
          </a:p>
        </p:txBody>
      </p:sp>
      <p:sp>
        <p:nvSpPr>
          <p:cNvPr id="4" name="Segnaposto numero diapositiva 3"/>
          <p:cNvSpPr>
            <a:spLocks noGrp="1"/>
          </p:cNvSpPr>
          <p:nvPr>
            <p:ph type="sldNum" sz="quarter" idx="5"/>
          </p:nvPr>
        </p:nvSpPr>
        <p:spPr/>
        <p:txBody>
          <a:bodyPr/>
          <a:lstStyle/>
          <a:p>
            <a:fld id="{6A36984A-BEA7-4586-9CEC-814F9FE367F0}" type="slidenum">
              <a:rPr lang="it-IT" smtClean="0"/>
              <a:t>6</a:t>
            </a:fld>
            <a:endParaRPr lang="it-IT"/>
          </a:p>
        </p:txBody>
      </p:sp>
    </p:spTree>
    <p:extLst>
      <p:ext uri="{BB962C8B-B14F-4D97-AF65-F5344CB8AC3E}">
        <p14:creationId xmlns:p14="http://schemas.microsoft.com/office/powerpoint/2010/main" val="91401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port community system (PCS) </a:t>
            </a:r>
          </a:p>
          <a:p>
            <a:r>
              <a:rPr lang="it-IT" dirty="0"/>
              <a:t>piattaforma elettronica neutrale ed aperta che: consente lo scambio intelligente e sicuro di informazioni tra operatori pubblici e privati • ottimizzazione, gestione e automazione dei processi portuali e logistici. A COSA SERVE? • scambio telematico di dati e documenti • interoperabilità, trasparenza, decentramento </a:t>
            </a:r>
          </a:p>
        </p:txBody>
      </p:sp>
      <p:sp>
        <p:nvSpPr>
          <p:cNvPr id="4" name="Segnaposto numero diapositiva 3"/>
          <p:cNvSpPr>
            <a:spLocks noGrp="1"/>
          </p:cNvSpPr>
          <p:nvPr>
            <p:ph type="sldNum" sz="quarter" idx="5"/>
          </p:nvPr>
        </p:nvSpPr>
        <p:spPr/>
        <p:txBody>
          <a:bodyPr/>
          <a:lstStyle/>
          <a:p>
            <a:fld id="{6A36984A-BEA7-4586-9CEC-814F9FE367F0}" type="slidenum">
              <a:rPr lang="it-IT" smtClean="0"/>
              <a:t>7</a:t>
            </a:fld>
            <a:endParaRPr lang="it-IT"/>
          </a:p>
        </p:txBody>
      </p:sp>
    </p:spTree>
    <p:extLst>
      <p:ext uri="{BB962C8B-B14F-4D97-AF65-F5344CB8AC3E}">
        <p14:creationId xmlns:p14="http://schemas.microsoft.com/office/powerpoint/2010/main" val="3484150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One of the first common uses of the term ‘smart’ in the aforesaid sense were smartphones. A smartphone can be described as ‘a mobile phone that performs many of the functions of a computer’ . This term was employed for the first time for describing Ericsson’s prototype GS88 ‘</a:t>
            </a:r>
            <a:r>
              <a:rPr lang="en-US" dirty="0" err="1"/>
              <a:t>Panelope</a:t>
            </a:r>
            <a:r>
              <a:rPr lang="en-US" dirty="0"/>
              <a:t>’ in 1997 , which worked on a computer operating environment GEOS and integrated different applications, such as SMS, emails, browser, integrated modem, infrared port and PC connection</a:t>
            </a:r>
            <a:endParaRPr lang="it-IT" dirty="0"/>
          </a:p>
        </p:txBody>
      </p:sp>
      <p:sp>
        <p:nvSpPr>
          <p:cNvPr id="4" name="Segnaposto numero diapositiva 3"/>
          <p:cNvSpPr>
            <a:spLocks noGrp="1"/>
          </p:cNvSpPr>
          <p:nvPr>
            <p:ph type="sldNum" sz="quarter" idx="5"/>
          </p:nvPr>
        </p:nvSpPr>
        <p:spPr/>
        <p:txBody>
          <a:bodyPr/>
          <a:lstStyle/>
          <a:p>
            <a:fld id="{6A36984A-BEA7-4586-9CEC-814F9FE367F0}" type="slidenum">
              <a:rPr lang="it-IT" smtClean="0"/>
              <a:t>8</a:t>
            </a:fld>
            <a:endParaRPr lang="it-IT"/>
          </a:p>
        </p:txBody>
      </p:sp>
    </p:spTree>
    <p:extLst>
      <p:ext uri="{BB962C8B-B14F-4D97-AF65-F5344CB8AC3E}">
        <p14:creationId xmlns:p14="http://schemas.microsoft.com/office/powerpoint/2010/main" val="258518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Machine-learning </a:t>
            </a:r>
            <a:r>
              <a:rPr lang="it-IT" dirty="0" err="1"/>
              <a:t>computational</a:t>
            </a:r>
            <a:r>
              <a:rPr lang="it-IT" dirty="0"/>
              <a:t> </a:t>
            </a:r>
            <a:r>
              <a:rPr lang="it-IT" dirty="0" err="1"/>
              <a:t>processes</a:t>
            </a:r>
            <a:endParaRPr lang="it-IT" dirty="0"/>
          </a:p>
        </p:txBody>
      </p:sp>
      <p:sp>
        <p:nvSpPr>
          <p:cNvPr id="4" name="Segnaposto numero diapositiva 3"/>
          <p:cNvSpPr>
            <a:spLocks noGrp="1"/>
          </p:cNvSpPr>
          <p:nvPr>
            <p:ph type="sldNum" sz="quarter" idx="5"/>
          </p:nvPr>
        </p:nvSpPr>
        <p:spPr/>
        <p:txBody>
          <a:bodyPr/>
          <a:lstStyle/>
          <a:p>
            <a:fld id="{6A36984A-BEA7-4586-9CEC-814F9FE367F0}" type="slidenum">
              <a:rPr lang="it-IT" smtClean="0"/>
              <a:t>10</a:t>
            </a:fld>
            <a:endParaRPr lang="it-IT"/>
          </a:p>
        </p:txBody>
      </p:sp>
    </p:spTree>
    <p:extLst>
      <p:ext uri="{BB962C8B-B14F-4D97-AF65-F5344CB8AC3E}">
        <p14:creationId xmlns:p14="http://schemas.microsoft.com/office/powerpoint/2010/main" val="125045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Port Community System as a Service</a:t>
            </a:r>
            <a:endParaRPr lang="it-IT" dirty="0"/>
          </a:p>
          <a:p>
            <a:r>
              <a:rPr lang="it-IT" dirty="0" err="1"/>
              <a:t>Tough</a:t>
            </a:r>
            <a:r>
              <a:rPr lang="it-IT" dirty="0"/>
              <a:t> co-operation</a:t>
            </a:r>
          </a:p>
        </p:txBody>
      </p:sp>
      <p:sp>
        <p:nvSpPr>
          <p:cNvPr id="4" name="Segnaposto numero diapositiva 3"/>
          <p:cNvSpPr>
            <a:spLocks noGrp="1"/>
          </p:cNvSpPr>
          <p:nvPr>
            <p:ph type="sldNum" sz="quarter" idx="5"/>
          </p:nvPr>
        </p:nvSpPr>
        <p:spPr/>
        <p:txBody>
          <a:bodyPr/>
          <a:lstStyle/>
          <a:p>
            <a:fld id="{6A36984A-BEA7-4586-9CEC-814F9FE367F0}" type="slidenum">
              <a:rPr lang="it-IT" smtClean="0"/>
              <a:t>14</a:t>
            </a:fld>
            <a:endParaRPr lang="it-IT"/>
          </a:p>
        </p:txBody>
      </p:sp>
    </p:spTree>
    <p:extLst>
      <p:ext uri="{BB962C8B-B14F-4D97-AF65-F5344CB8AC3E}">
        <p14:creationId xmlns:p14="http://schemas.microsoft.com/office/powerpoint/2010/main" val="98499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tx1">
                    <a:lumMod val="65000"/>
                    <a:lumOff val="35000"/>
                  </a:schemeClr>
                </a:solidFill>
                <a:latin typeface="+mj-lt"/>
              </a:defRPr>
            </a:lvl1pPr>
          </a:lstStyle>
          <a:p>
            <a:pPr lvl="0"/>
            <a:r>
              <a:rPr lang="it-IT" dirty="0"/>
              <a:t>Fare clic per inserire il titolo della presentazione</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dirty="0"/>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alibri" panose="020F0502020204030204" pitchFamily="34" charset="0"/>
                <a:cs typeface="Calibri" panose="020F0502020204030204" pitchFamily="34" charset="0"/>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395288" y="1989138"/>
            <a:ext cx="8424862" cy="3672110"/>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alibri" panose="020F0502020204030204" pitchFamily="34" charset="0"/>
                <a:cs typeface="Calibri" panose="020F0502020204030204" pitchFamily="34" charset="0"/>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
        <p:nvSpPr>
          <p:cNvPr id="16"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alibri" panose="020F0502020204030204" pitchFamily="34" charset="0"/>
                <a:cs typeface="Calibri" panose="020F0502020204030204" pitchFamily="34" charset="0"/>
              </a:defRPr>
            </a:lvl1pPr>
          </a:lstStyle>
          <a:p>
            <a:pPr lvl="0"/>
            <a:r>
              <a:rPr lang="it-IT" dirty="0"/>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395288" y="1412875"/>
            <a:ext cx="8424862"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69" y="2781300"/>
            <a:ext cx="7777163" cy="2879948"/>
          </a:xfrm>
          <a:prstGeom prst="rect">
            <a:avLst/>
          </a:prstGeom>
        </p:spPr>
        <p:txBody>
          <a:bodyPr/>
          <a:lstStyle>
            <a:lvl1pPr marL="0" indent="0">
              <a:buNone/>
              <a:defRPr sz="1800" baseline="0">
                <a:latin typeface="+mn-lt"/>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
        <p:nvSpPr>
          <p:cNvPr id="6" name="Segnaposto testo 7"/>
          <p:cNvSpPr>
            <a:spLocks noGrp="1"/>
          </p:cNvSpPr>
          <p:nvPr>
            <p:ph type="body" sz="quarter" idx="13"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37" y="1700809"/>
            <a:ext cx="6842125" cy="3960440"/>
          </a:xfrm>
          <a:prstGeom prst="rect">
            <a:avLst/>
          </a:prstGeom>
        </p:spPr>
        <p:txBody>
          <a:bodyPr/>
          <a:lstStyle>
            <a:lvl1pPr marL="0" indent="0">
              <a:buNone/>
              <a:defRPr sz="1800">
                <a:latin typeface="+mn-lt"/>
              </a:defRPr>
            </a:lvl1pPr>
          </a:lstStyle>
          <a:p>
            <a:r>
              <a:rPr lang="it-IT" dirty="0"/>
              <a:t>Fare clic sull’icona per inserire un’immagine</a:t>
            </a:r>
          </a:p>
        </p:txBody>
      </p:sp>
      <p:sp>
        <p:nvSpPr>
          <p:cNvPr id="5" name="Segnaposto testo 7"/>
          <p:cNvSpPr>
            <a:spLocks noGrp="1"/>
          </p:cNvSpPr>
          <p:nvPr>
            <p:ph type="body" sz="quarter" idx="11"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tx1">
                    <a:lumMod val="65000"/>
                    <a:lumOff val="35000"/>
                  </a:schemeClr>
                </a:solidFill>
                <a:latin typeface="+mn-lt"/>
              </a:defRPr>
            </a:lvl1pPr>
          </a:lstStyle>
          <a:p>
            <a:pPr lvl="0"/>
            <a:r>
              <a:rPr lang="it-IT" dirty="0"/>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userDrawn="1"/>
        </p:nvCxnSpPr>
        <p:spPr>
          <a:xfrm>
            <a:off x="3275856"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40" y="1956998"/>
            <a:ext cx="3098773" cy="2191633"/>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96648" y="5733476"/>
            <a:ext cx="1526568" cy="1079678"/>
          </a:xfrm>
          <a:prstGeom prst="rect">
            <a:avLst/>
          </a:prstGeom>
        </p:spPr>
      </p:pic>
      <p:sp>
        <p:nvSpPr>
          <p:cNvPr id="3" name="CasellaDiTesto 2">
            <a:extLst>
              <a:ext uri="{FF2B5EF4-FFF2-40B4-BE49-F238E27FC236}">
                <a16:creationId xmlns:a16="http://schemas.microsoft.com/office/drawing/2014/main" id="{037DC112-7FE1-4949-997D-1BCC7F8E4CCE}"/>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dirty="0"/>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dirty="0">
                <a:solidFill>
                  <a:schemeClr val="tx1">
                    <a:lumMod val="65000"/>
                    <a:lumOff val="35000"/>
                  </a:schemeClr>
                </a:solidFill>
              </a:rPr>
              <a:t>www.unibo.it</a:t>
            </a:r>
          </a:p>
        </p:txBody>
      </p: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4989" y="600016"/>
            <a:ext cx="2574022" cy="1820498"/>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8AC5311-EAB0-4584-AACE-2654513718D4}"/>
              </a:ext>
            </a:extLst>
          </p:cNvPr>
          <p:cNvPicPr>
            <a:picLocks noChangeAspect="1"/>
          </p:cNvPicPr>
          <p:nvPr/>
        </p:nvPicPr>
        <p:blipFill rotWithShape="1">
          <a:blip r:embed="rId2"/>
          <a:srcRect r="38907"/>
          <a:stretch/>
        </p:blipFill>
        <p:spPr>
          <a:xfrm>
            <a:off x="3563888" y="548680"/>
            <a:ext cx="5185023" cy="4536504"/>
          </a:xfrm>
          <a:prstGeom prst="rect">
            <a:avLst/>
          </a:prstGeom>
        </p:spPr>
      </p:pic>
      <p:sp>
        <p:nvSpPr>
          <p:cNvPr id="2" name="Segnaposto testo 1"/>
          <p:cNvSpPr>
            <a:spLocks noGrp="1"/>
          </p:cNvSpPr>
          <p:nvPr>
            <p:ph type="body" sz="quarter" idx="10"/>
          </p:nvPr>
        </p:nvSpPr>
        <p:spPr/>
        <p:txBody>
          <a:bodyPr/>
          <a:lstStyle/>
          <a:p>
            <a:endParaRPr lang="it-IT" dirty="0"/>
          </a:p>
          <a:p>
            <a:endParaRPr lang="it-IT" dirty="0"/>
          </a:p>
          <a:p>
            <a:endParaRPr lang="it-IT" dirty="0"/>
          </a:p>
          <a:p>
            <a:endParaRPr lang="it-IT" dirty="0"/>
          </a:p>
          <a:p>
            <a:r>
              <a:rPr lang="en-US" sz="2800" dirty="0">
                <a:solidFill>
                  <a:schemeClr val="bg1"/>
                </a:solidFill>
                <a:effectLst>
                  <a:outerShdw blurRad="38100" dist="38100" dir="2700000" algn="tl">
                    <a:srgbClr val="000000">
                      <a:alpha val="43137"/>
                    </a:srgbClr>
                  </a:outerShdw>
                </a:effectLst>
              </a:rPr>
              <a:t>Industry 4.0 in the Maritime Sector as a Driver for Sustainable Development: Legal Considerations on Smart Ports</a:t>
            </a:r>
            <a:endParaRPr lang="it-IT" sz="2800" dirty="0">
              <a:solidFill>
                <a:schemeClr val="bg1"/>
              </a:solidFill>
              <a:effectLst>
                <a:outerShdw blurRad="38100" dist="38100" dir="2700000" algn="tl">
                  <a:srgbClr val="000000">
                    <a:alpha val="43137"/>
                  </a:srgbClr>
                </a:outerShdw>
              </a:effectLst>
            </a:endParaRPr>
          </a:p>
        </p:txBody>
      </p:sp>
      <p:sp>
        <p:nvSpPr>
          <p:cNvPr id="3" name="Segnaposto testo 2"/>
          <p:cNvSpPr>
            <a:spLocks noGrp="1"/>
          </p:cNvSpPr>
          <p:nvPr>
            <p:ph type="body" sz="quarter" idx="11"/>
          </p:nvPr>
        </p:nvSpPr>
        <p:spPr/>
        <p:txBody>
          <a:bodyPr/>
          <a:lstStyle/>
          <a:p>
            <a:r>
              <a:rPr lang="it-IT" dirty="0">
                <a:solidFill>
                  <a:srgbClr val="0070C0"/>
                </a:solidFill>
              </a:rPr>
              <a:t>Prof. Dr. Elena Orrù</a:t>
            </a:r>
          </a:p>
        </p:txBody>
      </p:sp>
      <p:sp>
        <p:nvSpPr>
          <p:cNvPr id="4" name="Segnaposto testo 3"/>
          <p:cNvSpPr>
            <a:spLocks noGrp="1"/>
          </p:cNvSpPr>
          <p:nvPr>
            <p:ph type="body" sz="quarter" idx="12"/>
          </p:nvPr>
        </p:nvSpPr>
        <p:spPr/>
        <p:txBody>
          <a:bodyPr/>
          <a:lstStyle/>
          <a:p>
            <a:r>
              <a:rPr lang="it-IT" dirty="0">
                <a:solidFill>
                  <a:schemeClr val="accent1">
                    <a:lumMod val="50000"/>
                  </a:schemeClr>
                </a:solidFill>
              </a:rPr>
              <a:t>Department of Legal Studies</a:t>
            </a:r>
          </a:p>
          <a:p>
            <a:r>
              <a:rPr lang="it-IT" dirty="0">
                <a:solidFill>
                  <a:schemeClr val="accent1">
                    <a:lumMod val="50000"/>
                  </a:schemeClr>
                </a:solidFill>
              </a:rPr>
              <a:t>Alma Mater Studiorum – </a:t>
            </a:r>
            <a:r>
              <a:rPr lang="it-IT" dirty="0" err="1">
                <a:solidFill>
                  <a:schemeClr val="accent1">
                    <a:lumMod val="50000"/>
                  </a:schemeClr>
                </a:solidFill>
              </a:rPr>
              <a:t>University</a:t>
            </a:r>
            <a:r>
              <a:rPr lang="it-IT" dirty="0">
                <a:solidFill>
                  <a:schemeClr val="accent1">
                    <a:lumMod val="50000"/>
                  </a:schemeClr>
                </a:solidFill>
              </a:rPr>
              <a:t> of Bologna</a:t>
            </a:r>
          </a:p>
        </p:txBody>
      </p:sp>
      <p:sp>
        <p:nvSpPr>
          <p:cNvPr id="5" name="CasellaDiTesto 4">
            <a:extLst>
              <a:ext uri="{FF2B5EF4-FFF2-40B4-BE49-F238E27FC236}">
                <a16:creationId xmlns:a16="http://schemas.microsoft.com/office/drawing/2014/main" id="{5B027311-2CA3-4DDE-B0D1-C3D59B6AB960}"/>
              </a:ext>
            </a:extLst>
          </p:cNvPr>
          <p:cNvSpPr txBox="1"/>
          <p:nvPr/>
        </p:nvSpPr>
        <p:spPr>
          <a:xfrm>
            <a:off x="179512" y="5085184"/>
            <a:ext cx="2952328" cy="954107"/>
          </a:xfrm>
          <a:prstGeom prst="rect">
            <a:avLst/>
          </a:prstGeom>
          <a:noFill/>
        </p:spPr>
        <p:txBody>
          <a:bodyPr wrap="square" rtlCol="0">
            <a:spAutoFit/>
          </a:bodyPr>
          <a:lstStyle/>
          <a:p>
            <a:r>
              <a:rPr lang="en-US" sz="1400" dirty="0"/>
              <a:t>Sustainable Development as Fundamental Pillar of Economic Governance and Public Affairs</a:t>
            </a:r>
          </a:p>
          <a:p>
            <a:r>
              <a:rPr lang="it-IT" sz="1400"/>
              <a:t>9-10 November </a:t>
            </a:r>
            <a:r>
              <a:rPr lang="it-IT" sz="1400" dirty="0"/>
              <a:t>2023</a:t>
            </a:r>
          </a:p>
        </p:txBody>
      </p:sp>
      <p:sp>
        <p:nvSpPr>
          <p:cNvPr id="8" name="CasellaDiTesto 7">
            <a:extLst>
              <a:ext uri="{FF2B5EF4-FFF2-40B4-BE49-F238E27FC236}">
                <a16:creationId xmlns:a16="http://schemas.microsoft.com/office/drawing/2014/main" id="{4906F557-9321-4044-A94D-60FEED505F78}"/>
              </a:ext>
            </a:extLst>
          </p:cNvPr>
          <p:cNvSpPr txBox="1"/>
          <p:nvPr/>
        </p:nvSpPr>
        <p:spPr>
          <a:xfrm>
            <a:off x="179512" y="6388156"/>
            <a:ext cx="2381982" cy="230832"/>
          </a:xfrm>
          <a:prstGeom prst="rect">
            <a:avLst/>
          </a:prstGeom>
          <a:noFill/>
        </p:spPr>
        <p:txBody>
          <a:bodyPr wrap="square" rtlCol="0">
            <a:spAutoFit/>
          </a:bodyPr>
          <a:lstStyle/>
          <a:p>
            <a:r>
              <a:rPr lang="it-IT" sz="900" dirty="0">
                <a:latin typeface="Calibri Light" panose="020F0302020204030204" pitchFamily="34" charset="0"/>
                <a:cs typeface="Calibri Light" panose="020F0302020204030204" pitchFamily="34" charset="0"/>
              </a:rPr>
              <a:t>Source of the picture: Adobe stock</a:t>
            </a:r>
          </a:p>
        </p:txBody>
      </p:sp>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E2F237D-F27F-4FFC-8322-7F07BCA980F8}"/>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1ABFF754-35D5-47E5-A773-1CC0840E6C1F}"/>
              </a:ext>
            </a:extLst>
          </p:cNvPr>
          <p:cNvSpPr>
            <a:spLocks noGrp="1"/>
          </p:cNvSpPr>
          <p:nvPr>
            <p:ph type="body" sz="quarter" idx="11"/>
          </p:nvPr>
        </p:nvSpPr>
        <p:spPr/>
        <p:txBody>
          <a:bodyPr/>
          <a:lstStyle/>
          <a:p>
            <a:endParaRPr lang="it-IT"/>
          </a:p>
        </p:txBody>
      </p:sp>
      <p:graphicFrame>
        <p:nvGraphicFramePr>
          <p:cNvPr id="4" name="Diagramma 3">
            <a:extLst>
              <a:ext uri="{FF2B5EF4-FFF2-40B4-BE49-F238E27FC236}">
                <a16:creationId xmlns:a16="http://schemas.microsoft.com/office/drawing/2014/main" id="{185F6CE0-87E3-4F5F-B8CC-DDCC5A08A63B}"/>
              </a:ext>
            </a:extLst>
          </p:cNvPr>
          <p:cNvGraphicFramePr/>
          <p:nvPr>
            <p:extLst>
              <p:ext uri="{D42A27DB-BD31-4B8C-83A1-F6EECF244321}">
                <p14:modId xmlns:p14="http://schemas.microsoft.com/office/powerpoint/2010/main" val="116182198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po 4">
            <a:extLst>
              <a:ext uri="{FF2B5EF4-FFF2-40B4-BE49-F238E27FC236}">
                <a16:creationId xmlns:a16="http://schemas.microsoft.com/office/drawing/2014/main" id="{785D9F22-975D-4938-A468-B91585CB2652}"/>
              </a:ext>
            </a:extLst>
          </p:cNvPr>
          <p:cNvGrpSpPr/>
          <p:nvPr/>
        </p:nvGrpSpPr>
        <p:grpSpPr>
          <a:xfrm>
            <a:off x="3497570" y="712745"/>
            <a:ext cx="1143000" cy="1143000"/>
            <a:chOff x="1778000" y="533399"/>
            <a:chExt cx="1143000" cy="1143000"/>
          </a:xfrm>
        </p:grpSpPr>
        <p:sp>
          <p:nvSpPr>
            <p:cNvPr id="6" name="Ovale 5">
              <a:extLst>
                <a:ext uri="{FF2B5EF4-FFF2-40B4-BE49-F238E27FC236}">
                  <a16:creationId xmlns:a16="http://schemas.microsoft.com/office/drawing/2014/main" id="{D5763EB1-0FAC-4340-A85C-34E5B145223D}"/>
                </a:ext>
              </a:extLst>
            </p:cNvPr>
            <p:cNvSpPr/>
            <p:nvPr/>
          </p:nvSpPr>
          <p:spPr>
            <a:xfrm>
              <a:off x="1778000" y="533399"/>
              <a:ext cx="1143000" cy="1143000"/>
            </a:xfrm>
            <a:prstGeom prst="ellipse">
              <a:avLst/>
            </a:prstGeom>
            <a:solidFill>
              <a:srgbClr val="FF0000"/>
            </a:solidFill>
          </p:spPr>
          <p:style>
            <a:lnRef idx="0">
              <a:schemeClr val="lt1">
                <a:hueOff val="0"/>
                <a:satOff val="0"/>
                <a:lumOff val="0"/>
                <a:alphaOff val="0"/>
              </a:schemeClr>
            </a:lnRef>
            <a:fillRef idx="3">
              <a:schemeClr val="accent5">
                <a:hueOff val="-4966938"/>
                <a:satOff val="19906"/>
                <a:lumOff val="4314"/>
                <a:alphaOff val="0"/>
              </a:schemeClr>
            </a:fillRef>
            <a:effectRef idx="3">
              <a:schemeClr val="accent5">
                <a:hueOff val="-4966938"/>
                <a:satOff val="19906"/>
                <a:lumOff val="4314"/>
                <a:alphaOff val="0"/>
              </a:schemeClr>
            </a:effectRef>
            <a:fontRef idx="minor">
              <a:schemeClr val="lt1"/>
            </a:fontRef>
          </p:style>
          <p:txBody>
            <a:bodyPr/>
            <a:lstStyle/>
            <a:p>
              <a:endParaRPr lang="it-IT"/>
            </a:p>
          </p:txBody>
        </p:sp>
        <p:sp>
          <p:nvSpPr>
            <p:cNvPr id="7" name="Ovale 4">
              <a:extLst>
                <a:ext uri="{FF2B5EF4-FFF2-40B4-BE49-F238E27FC236}">
                  <a16:creationId xmlns:a16="http://schemas.microsoft.com/office/drawing/2014/main" id="{F9AF19D0-5568-4454-8E52-AC25B4642EA8}"/>
                </a:ext>
              </a:extLst>
            </p:cNvPr>
            <p:cNvSpPr txBox="1"/>
            <p:nvPr/>
          </p:nvSpPr>
          <p:spPr>
            <a:xfrm>
              <a:off x="1945388" y="700787"/>
              <a:ext cx="808224" cy="80822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AI</a:t>
              </a:r>
            </a:p>
          </p:txBody>
        </p:sp>
      </p:grpSp>
      <p:sp>
        <p:nvSpPr>
          <p:cNvPr id="8" name="Rettangolo 7">
            <a:extLst>
              <a:ext uri="{FF2B5EF4-FFF2-40B4-BE49-F238E27FC236}">
                <a16:creationId xmlns:a16="http://schemas.microsoft.com/office/drawing/2014/main" id="{07ABA68E-84E4-497A-B830-4AEABD8F6AF3}"/>
              </a:ext>
            </a:extLst>
          </p:cNvPr>
          <p:cNvSpPr/>
          <p:nvPr/>
        </p:nvSpPr>
        <p:spPr>
          <a:xfrm>
            <a:off x="3039522" y="4673798"/>
            <a:ext cx="3202095" cy="923330"/>
          </a:xfrm>
          <a:prstGeom prst="rect">
            <a:avLst/>
          </a:prstGeom>
          <a:noFill/>
        </p:spPr>
        <p:txBody>
          <a:bodyPr wrap="none" lIns="91440" tIns="45720" rIns="91440" bIns="45720">
            <a:spAutoFit/>
          </a:bodyPr>
          <a:lstStyle/>
          <a:p>
            <a:pPr algn="ctr"/>
            <a:r>
              <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Smart Port</a:t>
            </a:r>
          </a:p>
        </p:txBody>
      </p:sp>
      <p:grpSp>
        <p:nvGrpSpPr>
          <p:cNvPr id="9" name="Gruppo 8">
            <a:extLst>
              <a:ext uri="{FF2B5EF4-FFF2-40B4-BE49-F238E27FC236}">
                <a16:creationId xmlns:a16="http://schemas.microsoft.com/office/drawing/2014/main" id="{9C2B20BF-C7FE-4FD1-A46E-AEA252EE1E71}"/>
              </a:ext>
            </a:extLst>
          </p:cNvPr>
          <p:cNvGrpSpPr/>
          <p:nvPr/>
        </p:nvGrpSpPr>
        <p:grpSpPr>
          <a:xfrm>
            <a:off x="5197782" y="646580"/>
            <a:ext cx="1143000" cy="1143000"/>
            <a:chOff x="1778000" y="533399"/>
            <a:chExt cx="1143000" cy="1143000"/>
          </a:xfrm>
          <a:solidFill>
            <a:srgbClr val="FFFF00"/>
          </a:solidFill>
        </p:grpSpPr>
        <p:sp>
          <p:nvSpPr>
            <p:cNvPr id="10" name="Ovale 9">
              <a:extLst>
                <a:ext uri="{FF2B5EF4-FFF2-40B4-BE49-F238E27FC236}">
                  <a16:creationId xmlns:a16="http://schemas.microsoft.com/office/drawing/2014/main" id="{C644A2AB-898D-4E2D-94BC-AF008C8BE980}"/>
                </a:ext>
              </a:extLst>
            </p:cNvPr>
            <p:cNvSpPr/>
            <p:nvPr/>
          </p:nvSpPr>
          <p:spPr>
            <a:xfrm>
              <a:off x="1778000" y="533399"/>
              <a:ext cx="1143000" cy="1143000"/>
            </a:xfrm>
            <a:prstGeom prst="ellipse">
              <a:avLst/>
            </a:prstGeom>
            <a:grpFill/>
          </p:spPr>
          <p:style>
            <a:lnRef idx="0">
              <a:schemeClr val="lt1">
                <a:hueOff val="0"/>
                <a:satOff val="0"/>
                <a:lumOff val="0"/>
                <a:alphaOff val="0"/>
              </a:schemeClr>
            </a:lnRef>
            <a:fillRef idx="3">
              <a:schemeClr val="accent5">
                <a:hueOff val="-4966938"/>
                <a:satOff val="19906"/>
                <a:lumOff val="4314"/>
                <a:alphaOff val="0"/>
              </a:schemeClr>
            </a:fillRef>
            <a:effectRef idx="3">
              <a:schemeClr val="accent5">
                <a:hueOff val="-4966938"/>
                <a:satOff val="19906"/>
                <a:lumOff val="4314"/>
                <a:alphaOff val="0"/>
              </a:schemeClr>
            </a:effectRef>
            <a:fontRef idx="minor">
              <a:schemeClr val="lt1"/>
            </a:fontRef>
          </p:style>
          <p:txBody>
            <a:bodyPr/>
            <a:lstStyle/>
            <a:p>
              <a:endParaRPr lang="it-IT"/>
            </a:p>
          </p:txBody>
        </p:sp>
        <p:sp>
          <p:nvSpPr>
            <p:cNvPr id="11" name="Ovale 4">
              <a:extLst>
                <a:ext uri="{FF2B5EF4-FFF2-40B4-BE49-F238E27FC236}">
                  <a16:creationId xmlns:a16="http://schemas.microsoft.com/office/drawing/2014/main" id="{3F6B9AF8-D790-440D-8F1F-5D3F80E07E85}"/>
                </a:ext>
              </a:extLst>
            </p:cNvPr>
            <p:cNvSpPr txBox="1"/>
            <p:nvPr/>
          </p:nvSpPr>
          <p:spPr>
            <a:xfrm>
              <a:off x="1945388" y="700787"/>
              <a:ext cx="808224" cy="8082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dirty="0"/>
                <a:t>Digital twin</a:t>
              </a:r>
              <a:endParaRPr lang="it-IT" sz="1400" kern="1200" dirty="0"/>
            </a:p>
          </p:txBody>
        </p:sp>
      </p:grpSp>
    </p:spTree>
    <p:extLst>
      <p:ext uri="{BB962C8B-B14F-4D97-AF65-F5344CB8AC3E}">
        <p14:creationId xmlns:p14="http://schemas.microsoft.com/office/powerpoint/2010/main" val="37260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4E27ABF-15A6-4D08-90EA-D3ED49C7AC8F}"/>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0495AB6B-1F53-4561-B199-831F4072BCB5}"/>
              </a:ext>
            </a:extLst>
          </p:cNvPr>
          <p:cNvSpPr>
            <a:spLocks noGrp="1"/>
          </p:cNvSpPr>
          <p:nvPr>
            <p:ph type="body" sz="quarter" idx="11"/>
          </p:nvPr>
        </p:nvSpPr>
        <p:spPr/>
        <p:txBody>
          <a:bodyPr/>
          <a:lstStyle/>
          <a:p>
            <a:r>
              <a:rPr lang="it-IT" sz="2200" dirty="0"/>
              <a:t>Use of </a:t>
            </a:r>
            <a:r>
              <a:rPr lang="en-US" sz="2200" dirty="0"/>
              <a:t>automation and innovative technologies for mobilizing new information and support decisions </a:t>
            </a:r>
          </a:p>
          <a:p>
            <a:endParaRPr lang="en-US" sz="2200" dirty="0"/>
          </a:p>
          <a:p>
            <a:endParaRPr lang="en-US" sz="2200" dirty="0"/>
          </a:p>
          <a:p>
            <a:endParaRPr lang="en-US" sz="2200" dirty="0"/>
          </a:p>
          <a:p>
            <a:endParaRPr lang="en-US" sz="2200" dirty="0"/>
          </a:p>
          <a:p>
            <a:endParaRPr lang="en-US" sz="2200" dirty="0"/>
          </a:p>
          <a:p>
            <a:endParaRPr lang="en-US" sz="2000" dirty="0"/>
          </a:p>
          <a:p>
            <a:endParaRPr lang="en-US" sz="2000" dirty="0"/>
          </a:p>
          <a:p>
            <a:endParaRPr lang="en-US" sz="2000" dirty="0"/>
          </a:p>
          <a:p>
            <a:pPr marL="285750" indent="-285750">
              <a:buFont typeface="Arial" panose="020B0604020202020204" pitchFamily="34" charset="0"/>
              <a:buChar char="•"/>
            </a:pPr>
            <a:endParaRPr lang="en-US" sz="2000" dirty="0"/>
          </a:p>
        </p:txBody>
      </p:sp>
      <p:sp>
        <p:nvSpPr>
          <p:cNvPr id="4" name="Freccia in giù 3">
            <a:extLst>
              <a:ext uri="{FF2B5EF4-FFF2-40B4-BE49-F238E27FC236}">
                <a16:creationId xmlns:a16="http://schemas.microsoft.com/office/drawing/2014/main" id="{E981FF05-005C-42E7-B708-91ECB8D37815}"/>
              </a:ext>
            </a:extLst>
          </p:cNvPr>
          <p:cNvSpPr/>
          <p:nvPr/>
        </p:nvSpPr>
        <p:spPr>
          <a:xfrm>
            <a:off x="4283968" y="2347916"/>
            <a:ext cx="576064" cy="360040"/>
          </a:xfrm>
          <a:prstGeom prst="downArrow">
            <a:avLst/>
          </a:prstGeom>
          <a:solidFill>
            <a:srgbClr val="FF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431CED25-B024-4D86-AC6A-8E8B14854616}"/>
              </a:ext>
            </a:extLst>
          </p:cNvPr>
          <p:cNvSpPr txBox="1"/>
          <p:nvPr/>
        </p:nvSpPr>
        <p:spPr>
          <a:xfrm>
            <a:off x="2951820" y="2996087"/>
            <a:ext cx="3240360"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effectiveness,</a:t>
            </a:r>
          </a:p>
          <a:p>
            <a:pPr marL="285750" indent="-285750">
              <a:buFont typeface="Arial" panose="020B0604020202020204" pitchFamily="34" charset="0"/>
              <a:buChar char="•"/>
            </a:pPr>
            <a:r>
              <a:rPr lang="en-US" sz="2200" dirty="0"/>
              <a:t>efficiency,</a:t>
            </a:r>
          </a:p>
          <a:p>
            <a:pPr marL="285750" indent="-285750">
              <a:buFont typeface="Arial" panose="020B0604020202020204" pitchFamily="34" charset="0"/>
              <a:buChar char="•"/>
            </a:pPr>
            <a:r>
              <a:rPr lang="en-US" sz="2200" dirty="0"/>
              <a:t>safety,</a:t>
            </a:r>
          </a:p>
          <a:p>
            <a:pPr marL="285750" indent="-285750">
              <a:buFont typeface="Arial" panose="020B0604020202020204" pitchFamily="34" charset="0"/>
              <a:buChar char="•"/>
            </a:pPr>
            <a:r>
              <a:rPr lang="en-US" sz="2200" dirty="0"/>
              <a:t>sustainability </a:t>
            </a:r>
          </a:p>
          <a:p>
            <a:pPr marL="285750" indent="-285750">
              <a:buFont typeface="Arial" panose="020B0604020202020204" pitchFamily="34" charset="0"/>
              <a:buChar char="•"/>
            </a:pPr>
            <a:r>
              <a:rPr lang="en-US" sz="2200" dirty="0"/>
              <a:t>creation of added value</a:t>
            </a:r>
            <a:endParaRPr lang="it-IT" sz="2200" dirty="0"/>
          </a:p>
        </p:txBody>
      </p:sp>
    </p:spTree>
    <p:extLst>
      <p:ext uri="{BB962C8B-B14F-4D97-AF65-F5344CB8AC3E}">
        <p14:creationId xmlns:p14="http://schemas.microsoft.com/office/powerpoint/2010/main" val="814976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3BB1CDE-87EE-49B0-944E-E083023B1199}"/>
              </a:ext>
            </a:extLst>
          </p:cNvPr>
          <p:cNvSpPr>
            <a:spLocks noGrp="1"/>
          </p:cNvSpPr>
          <p:nvPr>
            <p:ph type="body" sz="quarter" idx="10"/>
          </p:nvPr>
        </p:nvSpPr>
        <p:spPr/>
        <p:txBody>
          <a:bodyPr/>
          <a:lstStyle/>
          <a:p>
            <a:r>
              <a:rPr lang="it-IT" dirty="0" err="1"/>
              <a:t>Current</a:t>
            </a:r>
            <a:r>
              <a:rPr lang="it-IT" dirty="0"/>
              <a:t> </a:t>
            </a:r>
            <a:r>
              <a:rPr lang="it-IT" dirty="0" err="1"/>
              <a:t>Challenges</a:t>
            </a:r>
            <a:endParaRPr lang="it-IT" dirty="0"/>
          </a:p>
        </p:txBody>
      </p:sp>
      <p:sp>
        <p:nvSpPr>
          <p:cNvPr id="3" name="Segnaposto testo 2">
            <a:extLst>
              <a:ext uri="{FF2B5EF4-FFF2-40B4-BE49-F238E27FC236}">
                <a16:creationId xmlns:a16="http://schemas.microsoft.com/office/drawing/2014/main" id="{272D7070-88E4-41F1-AA94-3816B1B4ED4A}"/>
              </a:ext>
            </a:extLst>
          </p:cNvPr>
          <p:cNvSpPr>
            <a:spLocks noGrp="1"/>
          </p:cNvSpPr>
          <p:nvPr>
            <p:ph type="body" sz="quarter" idx="11"/>
          </p:nvPr>
        </p:nvSpPr>
        <p:spPr/>
        <p:txBody>
          <a:bodyPr/>
          <a:lstStyle/>
          <a:p>
            <a:endParaRPr lang="it-IT" dirty="0"/>
          </a:p>
        </p:txBody>
      </p:sp>
      <p:graphicFrame>
        <p:nvGraphicFramePr>
          <p:cNvPr id="4" name="Diagramma 3">
            <a:extLst>
              <a:ext uri="{FF2B5EF4-FFF2-40B4-BE49-F238E27FC236}">
                <a16:creationId xmlns:a16="http://schemas.microsoft.com/office/drawing/2014/main" id="{097E00A6-75B5-4001-9DB0-3AF00435E07F}"/>
              </a:ext>
            </a:extLst>
          </p:cNvPr>
          <p:cNvGraphicFramePr/>
          <p:nvPr>
            <p:extLst>
              <p:ext uri="{D42A27DB-BD31-4B8C-83A1-F6EECF244321}">
                <p14:modId xmlns:p14="http://schemas.microsoft.com/office/powerpoint/2010/main" val="2643174943"/>
              </p:ext>
            </p:extLst>
          </p:nvPr>
        </p:nvGraphicFramePr>
        <p:xfrm>
          <a:off x="2147900" y="1411007"/>
          <a:ext cx="4848200" cy="246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C0AD27BF-226F-419B-988C-9378A7DE9C61}"/>
              </a:ext>
            </a:extLst>
          </p:cNvPr>
          <p:cNvSpPr txBox="1"/>
          <p:nvPr/>
        </p:nvSpPr>
        <p:spPr>
          <a:xfrm>
            <a:off x="630897" y="3256448"/>
            <a:ext cx="3872307" cy="3416320"/>
          </a:xfrm>
          <a:prstGeom prst="rect">
            <a:avLst/>
          </a:prstGeom>
          <a:noFill/>
        </p:spPr>
        <p:txBody>
          <a:bodyPr wrap="square" rtlCol="0">
            <a:spAutoFit/>
          </a:bodyPr>
          <a:lstStyle/>
          <a:p>
            <a:pPr marL="285750" indent="-285750">
              <a:buFont typeface="Arial" panose="020B0604020202020204" pitchFamily="34" charset="0"/>
              <a:buChar char="•"/>
            </a:pPr>
            <a:r>
              <a:rPr lang="it-IT" dirty="0"/>
              <a:t>Public </a:t>
            </a:r>
            <a:r>
              <a:rPr lang="it-IT" dirty="0" err="1"/>
              <a:t>financed</a:t>
            </a:r>
            <a:r>
              <a:rPr lang="it-IT" dirty="0"/>
              <a:t> projects for the </a:t>
            </a:r>
            <a:r>
              <a:rPr lang="it-IT" dirty="0" err="1"/>
              <a:t>development</a:t>
            </a:r>
            <a:r>
              <a:rPr lang="it-IT" dirty="0"/>
              <a:t> of smart ports</a:t>
            </a:r>
          </a:p>
          <a:p>
            <a:pPr marL="285750" indent="-285750">
              <a:buFont typeface="Arial" panose="020B0604020202020204" pitchFamily="34" charset="0"/>
              <a:buChar char="•"/>
            </a:pPr>
            <a:r>
              <a:rPr lang="it-IT" dirty="0"/>
              <a:t>No </a:t>
            </a:r>
            <a:r>
              <a:rPr lang="it-IT" dirty="0" err="1"/>
              <a:t>uniform</a:t>
            </a:r>
            <a:r>
              <a:rPr lang="it-IT" dirty="0"/>
              <a:t> model and regime for </a:t>
            </a:r>
            <a:r>
              <a:rPr lang="it-IT" dirty="0" err="1"/>
              <a:t>seaports</a:t>
            </a:r>
            <a:r>
              <a:rPr lang="it-IT" dirty="0"/>
              <a:t>, </a:t>
            </a:r>
            <a:r>
              <a:rPr lang="it-IT" dirty="0" err="1"/>
              <a:t>but</a:t>
            </a:r>
            <a:endParaRPr lang="it-IT" dirty="0"/>
          </a:p>
          <a:p>
            <a:pPr marL="285750" indent="-285750">
              <a:buFont typeface="Arial" panose="020B0604020202020204" pitchFamily="34" charset="0"/>
              <a:buChar char="•"/>
            </a:pPr>
            <a:r>
              <a:rPr lang="it-IT" dirty="0" err="1"/>
              <a:t>Potentially</a:t>
            </a:r>
            <a:r>
              <a:rPr lang="it-IT" dirty="0"/>
              <a:t> </a:t>
            </a:r>
            <a:r>
              <a:rPr lang="it-IT" dirty="0" err="1"/>
              <a:t>different</a:t>
            </a:r>
            <a:r>
              <a:rPr lang="it-IT" dirty="0"/>
              <a:t> Authorities and </a:t>
            </a:r>
            <a:r>
              <a:rPr lang="it-IT" dirty="0" err="1"/>
              <a:t>entities</a:t>
            </a:r>
            <a:r>
              <a:rPr lang="it-IT" dirty="0"/>
              <a:t> (</a:t>
            </a:r>
            <a:r>
              <a:rPr lang="it-IT" dirty="0" err="1"/>
              <a:t>within</a:t>
            </a:r>
            <a:r>
              <a:rPr lang="it-IT" dirty="0"/>
              <a:t> the port and </a:t>
            </a:r>
            <a:r>
              <a:rPr lang="it-IT" dirty="0" err="1"/>
              <a:t>outside</a:t>
            </a:r>
            <a:r>
              <a:rPr lang="it-IT" dirty="0"/>
              <a:t> </a:t>
            </a:r>
            <a:r>
              <a:rPr lang="it-IT" dirty="0" err="1"/>
              <a:t>it</a:t>
            </a:r>
            <a:r>
              <a:rPr lang="it-IT" dirty="0"/>
              <a:t>) </a:t>
            </a:r>
            <a:r>
              <a:rPr lang="it-IT" dirty="0" err="1"/>
              <a:t>whose</a:t>
            </a:r>
            <a:r>
              <a:rPr lang="it-IT" dirty="0"/>
              <a:t> </a:t>
            </a:r>
            <a:r>
              <a:rPr lang="it-IT" dirty="0" err="1"/>
              <a:t>functions</a:t>
            </a:r>
            <a:r>
              <a:rPr lang="it-IT" dirty="0"/>
              <a:t> can </a:t>
            </a:r>
            <a:r>
              <a:rPr lang="it-IT" dirty="0" err="1"/>
              <a:t>overlap</a:t>
            </a:r>
            <a:r>
              <a:rPr lang="it-IT" dirty="0"/>
              <a:t> or </a:t>
            </a:r>
            <a:r>
              <a:rPr lang="it-IT" dirty="0" err="1"/>
              <a:t>that</a:t>
            </a:r>
            <a:r>
              <a:rPr lang="it-IT" dirty="0"/>
              <a:t> need to be </a:t>
            </a:r>
            <a:r>
              <a:rPr lang="it-IT" dirty="0" err="1"/>
              <a:t>involved</a:t>
            </a:r>
            <a:endParaRPr lang="it-IT" dirty="0"/>
          </a:p>
          <a:p>
            <a:pPr marL="285750" indent="-285750">
              <a:buFont typeface="Arial" panose="020B0604020202020204" pitchFamily="34" charset="0"/>
              <a:buChar char="•"/>
            </a:pPr>
            <a:r>
              <a:rPr lang="it-IT" dirty="0"/>
              <a:t>Goal: </a:t>
            </a:r>
            <a:r>
              <a:rPr lang="it-IT" dirty="0" err="1"/>
              <a:t>integrated</a:t>
            </a:r>
            <a:r>
              <a:rPr lang="it-IT" dirty="0"/>
              <a:t> and </a:t>
            </a:r>
            <a:r>
              <a:rPr lang="it-IT" dirty="0" err="1"/>
              <a:t>interoperative</a:t>
            </a:r>
            <a:r>
              <a:rPr lang="it-IT" dirty="0"/>
              <a:t> system</a:t>
            </a:r>
          </a:p>
          <a:p>
            <a:pPr marL="285750" indent="-285750">
              <a:buFont typeface="Arial" panose="020B0604020202020204" pitchFamily="34" charset="0"/>
              <a:buChar char="•"/>
            </a:pPr>
            <a:r>
              <a:rPr lang="it-IT" dirty="0" err="1"/>
              <a:t>Seaport</a:t>
            </a:r>
            <a:r>
              <a:rPr lang="it-IT" dirty="0"/>
              <a:t> </a:t>
            </a:r>
            <a:r>
              <a:rPr lang="it-IT" dirty="0" err="1"/>
              <a:t>as</a:t>
            </a:r>
            <a:r>
              <a:rPr lang="it-IT" dirty="0"/>
              <a:t> part of a </a:t>
            </a:r>
            <a:r>
              <a:rPr lang="it-IT" dirty="0" err="1"/>
              <a:t>multimodal-logistics</a:t>
            </a:r>
            <a:r>
              <a:rPr lang="it-IT" dirty="0"/>
              <a:t> system</a:t>
            </a:r>
          </a:p>
        </p:txBody>
      </p:sp>
      <p:sp>
        <p:nvSpPr>
          <p:cNvPr id="6" name="CasellaDiTesto 5">
            <a:extLst>
              <a:ext uri="{FF2B5EF4-FFF2-40B4-BE49-F238E27FC236}">
                <a16:creationId xmlns:a16="http://schemas.microsoft.com/office/drawing/2014/main" id="{3F6DBE4A-2A4E-4186-BC84-9BAB8A5AC534}"/>
              </a:ext>
            </a:extLst>
          </p:cNvPr>
          <p:cNvSpPr txBox="1"/>
          <p:nvPr/>
        </p:nvSpPr>
        <p:spPr>
          <a:xfrm>
            <a:off x="4503204" y="3601552"/>
            <a:ext cx="3669196" cy="3139321"/>
          </a:xfrm>
          <a:prstGeom prst="rect">
            <a:avLst/>
          </a:prstGeom>
          <a:noFill/>
        </p:spPr>
        <p:txBody>
          <a:bodyPr wrap="square" rtlCol="0">
            <a:spAutoFit/>
          </a:bodyPr>
          <a:lstStyle/>
          <a:p>
            <a:pPr marL="285750" indent="-285750">
              <a:buFont typeface="Arial" panose="020B0604020202020204" pitchFamily="34" charset="0"/>
              <a:buChar char="•"/>
            </a:pPr>
            <a:r>
              <a:rPr lang="it-IT" dirty="0"/>
              <a:t>Regime of the </a:t>
            </a:r>
            <a:r>
              <a:rPr lang="it-IT" dirty="0" err="1"/>
              <a:t>relationships</a:t>
            </a:r>
            <a:r>
              <a:rPr lang="it-IT" dirty="0"/>
              <a:t> </a:t>
            </a:r>
            <a:r>
              <a:rPr lang="it-IT" dirty="0" err="1"/>
              <a:t>among</a:t>
            </a:r>
            <a:r>
              <a:rPr lang="it-IT" dirty="0"/>
              <a:t> the </a:t>
            </a:r>
            <a:r>
              <a:rPr lang="it-IT" dirty="0" err="1"/>
              <a:t>different</a:t>
            </a:r>
            <a:r>
              <a:rPr lang="it-IT" dirty="0"/>
              <a:t> </a:t>
            </a:r>
            <a:r>
              <a:rPr lang="it-IT" dirty="0" err="1"/>
              <a:t>subjects</a:t>
            </a:r>
            <a:endParaRPr lang="it-IT" dirty="0"/>
          </a:p>
          <a:p>
            <a:pPr marL="285750" indent="-285750">
              <a:buFont typeface="Arial" panose="020B0604020202020204" pitchFamily="34" charset="0"/>
              <a:buChar char="•"/>
            </a:pPr>
            <a:r>
              <a:rPr lang="en-US" dirty="0"/>
              <a:t>Who can be held liable in case of failure in the interpretation of the data and the prediction of the future situations?</a:t>
            </a:r>
          </a:p>
          <a:p>
            <a:pPr marL="285750" indent="-285750">
              <a:buFont typeface="Arial" panose="020B0604020202020204" pitchFamily="34" charset="0"/>
              <a:buChar char="•"/>
            </a:pPr>
            <a:r>
              <a:rPr lang="en-US" dirty="0"/>
              <a:t>On whom lies the responsibility for the final decision (the AI system and its manufacturer/provider or the Port Authority)?</a:t>
            </a:r>
          </a:p>
        </p:txBody>
      </p:sp>
    </p:spTree>
    <p:extLst>
      <p:ext uri="{BB962C8B-B14F-4D97-AF65-F5344CB8AC3E}">
        <p14:creationId xmlns:p14="http://schemas.microsoft.com/office/powerpoint/2010/main" val="291943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E5E7421-010E-0C64-A54D-16755DDFF8B4}"/>
              </a:ext>
            </a:extLst>
          </p:cNvPr>
          <p:cNvSpPr>
            <a:spLocks noGrp="1"/>
          </p:cNvSpPr>
          <p:nvPr>
            <p:ph type="body" sz="quarter" idx="10"/>
          </p:nvPr>
        </p:nvSpPr>
        <p:spPr/>
        <p:txBody>
          <a:bodyPr/>
          <a:lstStyle/>
          <a:p>
            <a:r>
              <a:rPr lang="it-IT" dirty="0"/>
              <a:t>Public Financing to </a:t>
            </a:r>
            <a:r>
              <a:rPr lang="it-IT" dirty="0" err="1"/>
              <a:t>Seaports</a:t>
            </a:r>
            <a:endParaRPr lang="it-IT" dirty="0"/>
          </a:p>
        </p:txBody>
      </p:sp>
      <p:sp>
        <p:nvSpPr>
          <p:cNvPr id="3" name="Segnaposto testo 2">
            <a:extLst>
              <a:ext uri="{FF2B5EF4-FFF2-40B4-BE49-F238E27FC236}">
                <a16:creationId xmlns:a16="http://schemas.microsoft.com/office/drawing/2014/main" id="{64AF6992-D69D-1B41-1D1B-9B812DFF92A9}"/>
              </a:ext>
            </a:extLst>
          </p:cNvPr>
          <p:cNvSpPr>
            <a:spLocks noGrp="1"/>
          </p:cNvSpPr>
          <p:nvPr>
            <p:ph type="body" sz="quarter" idx="11"/>
          </p:nvPr>
        </p:nvSpPr>
        <p:spPr/>
        <p:txBody>
          <a:bodyPr/>
          <a:lstStyle/>
          <a:p>
            <a:pPr marL="285750" indent="-285750" algn="just">
              <a:buFont typeface="Arial" panose="020B0604020202020204" pitchFamily="34" charset="0"/>
              <a:buChar char="•"/>
            </a:pPr>
            <a:r>
              <a:rPr lang="it-IT" sz="2200" dirty="0"/>
              <a:t>Art. 107 TFEU</a:t>
            </a:r>
          </a:p>
          <a:p>
            <a:pPr marL="285750" indent="-285750" algn="just">
              <a:buFont typeface="Arial" panose="020B0604020202020204" pitchFamily="34" charset="0"/>
              <a:buChar char="•"/>
            </a:pPr>
            <a:r>
              <a:rPr lang="en-US" sz="2200" dirty="0"/>
              <a:t>State Aid Modernization (2012)</a:t>
            </a:r>
          </a:p>
          <a:p>
            <a:pPr marL="1200150" lvl="1" indent="-457200" algn="just">
              <a:buFont typeface="Wingdings" panose="05000000000000000000" pitchFamily="2" charset="2"/>
              <a:buChar char="Ø"/>
            </a:pPr>
            <a:r>
              <a:rPr lang="en-US" sz="2200" dirty="0"/>
              <a:t>State Aid Analytical Grids for transport infrastructures</a:t>
            </a:r>
          </a:p>
          <a:p>
            <a:pPr marL="285750" indent="-285750" algn="just">
              <a:buFont typeface="Arial" panose="020B0604020202020204" pitchFamily="34" charset="0"/>
              <a:buChar char="•"/>
            </a:pPr>
            <a:endParaRPr lang="en-US" sz="2200" dirty="0"/>
          </a:p>
          <a:p>
            <a:pPr marL="285750" indent="-285750" algn="just">
              <a:buFont typeface="Arial" panose="020B0604020202020204" pitchFamily="34" charset="0"/>
              <a:buChar char="•"/>
            </a:pPr>
            <a:endParaRPr lang="en-US" sz="2200" dirty="0"/>
          </a:p>
          <a:p>
            <a:pPr marL="285750" indent="-285750" algn="just">
              <a:buFont typeface="Arial" panose="020B0604020202020204" pitchFamily="34" charset="0"/>
              <a:buChar char="•"/>
            </a:pPr>
            <a:endParaRPr lang="en-US" sz="2200" dirty="0"/>
          </a:p>
          <a:p>
            <a:pPr marL="285750" indent="-285750" algn="just">
              <a:buFont typeface="Arial" panose="020B0604020202020204" pitchFamily="34" charset="0"/>
              <a:buChar char="•"/>
            </a:pPr>
            <a:endParaRPr lang="en-US" sz="2200" dirty="0"/>
          </a:p>
          <a:p>
            <a:pPr marL="285750" indent="-285750" algn="just">
              <a:buFont typeface="Arial" panose="020B0604020202020204" pitchFamily="34" charset="0"/>
              <a:buChar char="•"/>
            </a:pPr>
            <a:r>
              <a:rPr lang="en-US" sz="2200" dirty="0"/>
              <a:t>Art. 107.3, let. b) and c), TFEU;</a:t>
            </a:r>
          </a:p>
          <a:p>
            <a:pPr marL="285750" indent="-285750" algn="just">
              <a:buFont typeface="Arial" panose="020B0604020202020204" pitchFamily="34" charset="0"/>
              <a:buChar char="•"/>
            </a:pPr>
            <a:r>
              <a:rPr lang="en-US" sz="2200" dirty="0"/>
              <a:t>TEN-T;</a:t>
            </a:r>
          </a:p>
          <a:p>
            <a:pPr marL="285750" indent="-285750" algn="just">
              <a:buFont typeface="Arial" panose="020B0604020202020204" pitchFamily="34" charset="0"/>
              <a:buChar char="•"/>
            </a:pPr>
            <a:r>
              <a:rPr lang="en-US" sz="2200" dirty="0"/>
              <a:t>GBER;</a:t>
            </a:r>
          </a:p>
          <a:p>
            <a:pPr marL="285750" indent="-285750" algn="just">
              <a:buFont typeface="Arial" panose="020B0604020202020204" pitchFamily="34" charset="0"/>
              <a:buChar char="•"/>
            </a:pPr>
            <a:r>
              <a:rPr lang="en-US" sz="2200" dirty="0"/>
              <a:t>Green Ports;</a:t>
            </a:r>
          </a:p>
          <a:p>
            <a:pPr marL="285750" indent="-285750" algn="just">
              <a:buFont typeface="Arial" panose="020B0604020202020204" pitchFamily="34" charset="0"/>
              <a:buChar char="•"/>
            </a:pPr>
            <a:r>
              <a:rPr lang="en-US" sz="2200" dirty="0"/>
              <a:t>Next Generation EU.</a:t>
            </a:r>
          </a:p>
        </p:txBody>
      </p:sp>
      <p:sp>
        <p:nvSpPr>
          <p:cNvPr id="8" name="CasellaDiTesto 7">
            <a:extLst>
              <a:ext uri="{FF2B5EF4-FFF2-40B4-BE49-F238E27FC236}">
                <a16:creationId xmlns:a16="http://schemas.microsoft.com/office/drawing/2014/main" id="{3C7EFF0D-D85A-7814-EAE5-1487A7344B0F}"/>
              </a:ext>
            </a:extLst>
          </p:cNvPr>
          <p:cNvSpPr txBox="1"/>
          <p:nvPr/>
        </p:nvSpPr>
        <p:spPr>
          <a:xfrm>
            <a:off x="1219229" y="2767280"/>
            <a:ext cx="7560517" cy="1323439"/>
          </a:xfrm>
          <a:prstGeom prst="rect">
            <a:avLst/>
          </a:prstGeom>
          <a:noFill/>
        </p:spPr>
        <p:txBody>
          <a:bodyPr wrap="square" rtlCol="0">
            <a:spAutoFit/>
          </a:bodyPr>
          <a:lstStyle/>
          <a:p>
            <a:pPr algn="just"/>
            <a:r>
              <a:rPr lang="en-US" sz="2000" dirty="0"/>
              <a:t>The construction, replacement or upgrade and maintenance of port infrastructure which is commercially exploited constitute an economic activity. Therefore, public funding of such infrastructure is in principle subject to State aid rules.</a:t>
            </a:r>
          </a:p>
        </p:txBody>
      </p:sp>
      <p:sp>
        <p:nvSpPr>
          <p:cNvPr id="9" name="Freccia circolare a sinistra 8">
            <a:extLst>
              <a:ext uri="{FF2B5EF4-FFF2-40B4-BE49-F238E27FC236}">
                <a16:creationId xmlns:a16="http://schemas.microsoft.com/office/drawing/2014/main" id="{421EDEBC-D850-E3D7-E77B-8DE638E11026}"/>
              </a:ext>
            </a:extLst>
          </p:cNvPr>
          <p:cNvSpPr/>
          <p:nvPr/>
        </p:nvSpPr>
        <p:spPr>
          <a:xfrm rot="20211770">
            <a:off x="7902401" y="2337380"/>
            <a:ext cx="267781" cy="513117"/>
          </a:xfrm>
          <a:prstGeom prst="curvedLef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98323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D79A1EF3-12D0-4F3C-AD2A-93E00ED0E75B}"/>
              </a:ext>
            </a:extLst>
          </p:cNvPr>
          <p:cNvSpPr/>
          <p:nvPr/>
        </p:nvSpPr>
        <p:spPr>
          <a:xfrm>
            <a:off x="3923928" y="3429000"/>
            <a:ext cx="3096344" cy="3168352"/>
          </a:xfrm>
          <a:prstGeom prst="ellipse">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p:cNvSpPr>
            <a:spLocks noGrp="1"/>
          </p:cNvSpPr>
          <p:nvPr>
            <p:ph type="body" sz="quarter" idx="10"/>
          </p:nvPr>
        </p:nvSpPr>
        <p:spPr/>
        <p:txBody>
          <a:bodyPr/>
          <a:lstStyle/>
          <a:p>
            <a:endParaRPr lang="it-IT"/>
          </a:p>
        </p:txBody>
      </p:sp>
      <p:sp>
        <p:nvSpPr>
          <p:cNvPr id="3" name="Segnaposto testo 2"/>
          <p:cNvSpPr>
            <a:spLocks noGrp="1"/>
          </p:cNvSpPr>
          <p:nvPr>
            <p:ph type="body" sz="quarter" idx="11"/>
          </p:nvPr>
        </p:nvSpPr>
        <p:spPr/>
        <p:txBody>
          <a:bodyPr/>
          <a:lstStyle/>
          <a:p>
            <a:endParaRPr lang="it-IT" dirty="0"/>
          </a:p>
        </p:txBody>
      </p:sp>
      <p:graphicFrame>
        <p:nvGraphicFramePr>
          <p:cNvPr id="4" name="Diagramma 3">
            <a:extLst>
              <a:ext uri="{FF2B5EF4-FFF2-40B4-BE49-F238E27FC236}">
                <a16:creationId xmlns:a16="http://schemas.microsoft.com/office/drawing/2014/main" id="{278DDC4F-E000-43A4-90B0-6F498D12DF81}"/>
              </a:ext>
            </a:extLst>
          </p:cNvPr>
          <p:cNvGraphicFramePr/>
          <p:nvPr>
            <p:extLst>
              <p:ext uri="{D42A27DB-BD31-4B8C-83A1-F6EECF244321}">
                <p14:modId xmlns:p14="http://schemas.microsoft.com/office/powerpoint/2010/main" val="3097011133"/>
              </p:ext>
            </p:extLst>
          </p:nvPr>
        </p:nvGraphicFramePr>
        <p:xfrm>
          <a:off x="395288" y="476673"/>
          <a:ext cx="8424862" cy="5688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E6D8BBE8-EA9C-466E-8CB2-EEA7D87DA746}"/>
              </a:ext>
            </a:extLst>
          </p:cNvPr>
          <p:cNvSpPr txBox="1"/>
          <p:nvPr/>
        </p:nvSpPr>
        <p:spPr>
          <a:xfrm>
            <a:off x="5040052" y="4659233"/>
            <a:ext cx="1440160" cy="1015663"/>
          </a:xfrm>
          <a:prstGeom prst="rect">
            <a:avLst/>
          </a:prstGeom>
          <a:noFill/>
        </p:spPr>
        <p:txBody>
          <a:bodyPr wrap="square" rtlCol="0">
            <a:spAutoFit/>
          </a:bodyPr>
          <a:lstStyle/>
          <a:p>
            <a:pPr algn="ctr"/>
            <a:r>
              <a:rPr lang="it-IT" sz="2000" b="1" dirty="0">
                <a:solidFill>
                  <a:prstClr val="white"/>
                </a:solidFill>
                <a:effectLst>
                  <a:outerShdw blurRad="38100" dist="38100" dir="2700000" algn="tl">
                    <a:srgbClr val="000000">
                      <a:alpha val="43137"/>
                    </a:srgbClr>
                  </a:outerShdw>
                </a:effectLst>
                <a:latin typeface="Calibri"/>
              </a:rPr>
              <a:t>Maritime Authority</a:t>
            </a:r>
          </a:p>
          <a:p>
            <a:pPr algn="ctr"/>
            <a:r>
              <a:rPr lang="it-IT" sz="2000" b="1" dirty="0">
                <a:solidFill>
                  <a:prstClr val="white"/>
                </a:solidFill>
                <a:effectLst>
                  <a:outerShdw blurRad="38100" dist="38100" dir="2700000" algn="tl">
                    <a:srgbClr val="000000">
                      <a:alpha val="43137"/>
                    </a:srgbClr>
                  </a:outerShdw>
                </a:effectLst>
                <a:latin typeface="Calibri"/>
              </a:rPr>
              <a:t>(</a:t>
            </a:r>
            <a:r>
              <a:rPr lang="it-IT" sz="2000" b="1" dirty="0" err="1">
                <a:solidFill>
                  <a:prstClr val="white"/>
                </a:solidFill>
                <a:effectLst>
                  <a:outerShdw blurRad="38100" dist="38100" dir="2700000" algn="tl">
                    <a:srgbClr val="000000">
                      <a:alpha val="43137"/>
                    </a:srgbClr>
                  </a:outerShdw>
                </a:effectLst>
                <a:latin typeface="Calibri"/>
              </a:rPr>
              <a:t>if</a:t>
            </a:r>
            <a:r>
              <a:rPr lang="it-IT" sz="2000" b="1" dirty="0">
                <a:solidFill>
                  <a:prstClr val="white"/>
                </a:solidFill>
                <a:effectLst>
                  <a:outerShdw blurRad="38100" dist="38100" dir="2700000" algn="tl">
                    <a:srgbClr val="000000">
                      <a:alpha val="43137"/>
                    </a:srgbClr>
                  </a:outerShdw>
                </a:effectLst>
                <a:latin typeface="Calibri"/>
              </a:rPr>
              <a:t> </a:t>
            </a:r>
            <a:r>
              <a:rPr lang="it-IT" sz="2000" b="1" dirty="0" err="1">
                <a:solidFill>
                  <a:prstClr val="white"/>
                </a:solidFill>
                <a:effectLst>
                  <a:outerShdw blurRad="38100" dist="38100" dir="2700000" algn="tl">
                    <a:srgbClr val="000000">
                      <a:alpha val="43137"/>
                    </a:srgbClr>
                  </a:outerShdw>
                </a:effectLst>
                <a:latin typeface="Calibri"/>
              </a:rPr>
              <a:t>any</a:t>
            </a:r>
            <a:r>
              <a:rPr lang="it-IT" sz="2000" b="1" dirty="0">
                <a:solidFill>
                  <a:prstClr val="white"/>
                </a:solidFill>
                <a:effectLst>
                  <a:outerShdw blurRad="38100" dist="38100" dir="2700000" algn="tl">
                    <a:srgbClr val="000000">
                      <a:alpha val="43137"/>
                    </a:srgbClr>
                  </a:outerShdw>
                </a:effectLst>
                <a:latin typeface="Calibri"/>
              </a:rPr>
              <a:t>)</a:t>
            </a:r>
          </a:p>
        </p:txBody>
      </p:sp>
      <p:sp>
        <p:nvSpPr>
          <p:cNvPr id="7" name="CasellaDiTesto 6">
            <a:extLst>
              <a:ext uri="{FF2B5EF4-FFF2-40B4-BE49-F238E27FC236}">
                <a16:creationId xmlns:a16="http://schemas.microsoft.com/office/drawing/2014/main" id="{1C7D8073-4AD1-4E66-B71D-BEB4A7392777}"/>
              </a:ext>
            </a:extLst>
          </p:cNvPr>
          <p:cNvSpPr txBox="1"/>
          <p:nvPr/>
        </p:nvSpPr>
        <p:spPr>
          <a:xfrm>
            <a:off x="1691680" y="3933056"/>
            <a:ext cx="540060" cy="338554"/>
          </a:xfrm>
          <a:prstGeom prst="rect">
            <a:avLst/>
          </a:prstGeom>
          <a:noFill/>
        </p:spPr>
        <p:txBody>
          <a:bodyPr wrap="square" rtlCol="0">
            <a:spAutoFit/>
          </a:bodyPr>
          <a:lstStyle/>
          <a:p>
            <a:r>
              <a:rPr lang="it-IT" sz="1600" b="1" dirty="0">
                <a:solidFill>
                  <a:prstClr val="white"/>
                </a:solidFill>
                <a:effectLst>
                  <a:outerShdw blurRad="38100" dist="38100" dir="2700000" algn="tl">
                    <a:srgbClr val="000000">
                      <a:alpha val="43137"/>
                    </a:srgbClr>
                  </a:outerShdw>
                </a:effectLst>
                <a:latin typeface="Calibri"/>
              </a:rPr>
              <a:t>Etc.</a:t>
            </a:r>
          </a:p>
        </p:txBody>
      </p:sp>
      <p:grpSp>
        <p:nvGrpSpPr>
          <p:cNvPr id="8" name="Gruppo 7">
            <a:extLst>
              <a:ext uri="{FF2B5EF4-FFF2-40B4-BE49-F238E27FC236}">
                <a16:creationId xmlns:a16="http://schemas.microsoft.com/office/drawing/2014/main" id="{7056E847-638F-4BFE-87EC-95D75BBDF8C2}"/>
              </a:ext>
            </a:extLst>
          </p:cNvPr>
          <p:cNvGrpSpPr/>
          <p:nvPr/>
        </p:nvGrpSpPr>
        <p:grpSpPr>
          <a:xfrm>
            <a:off x="325317" y="260648"/>
            <a:ext cx="1294016" cy="1294163"/>
            <a:chOff x="5832891" y="584144"/>
            <a:chExt cx="1294016" cy="1294163"/>
          </a:xfrm>
        </p:grpSpPr>
        <p:sp>
          <p:nvSpPr>
            <p:cNvPr id="9" name="Ovale 8">
              <a:extLst>
                <a:ext uri="{FF2B5EF4-FFF2-40B4-BE49-F238E27FC236}">
                  <a16:creationId xmlns:a16="http://schemas.microsoft.com/office/drawing/2014/main" id="{C4D8FCC6-C186-4058-BCBB-E974752CF1CF}"/>
                </a:ext>
              </a:extLst>
            </p:cNvPr>
            <p:cNvSpPr/>
            <p:nvPr/>
          </p:nvSpPr>
          <p:spPr>
            <a:xfrm>
              <a:off x="5832891" y="584144"/>
              <a:ext cx="1294016" cy="1294163"/>
            </a:xfrm>
            <a:prstGeom prst="ellipse">
              <a:avLst/>
            </a:prstGeom>
            <a:solidFill>
              <a:srgbClr val="FFFF00"/>
            </a:solidFill>
            <a:ln>
              <a:solidFill>
                <a:srgbClr val="FFFF00"/>
              </a:solidFill>
            </a:ln>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it-IT"/>
            </a:p>
          </p:txBody>
        </p:sp>
        <p:sp>
          <p:nvSpPr>
            <p:cNvPr id="10" name="Ovale 4">
              <a:extLst>
                <a:ext uri="{FF2B5EF4-FFF2-40B4-BE49-F238E27FC236}">
                  <a16:creationId xmlns:a16="http://schemas.microsoft.com/office/drawing/2014/main" id="{7C4E5A65-0118-475F-BACD-329B320AAD5F}"/>
                </a:ext>
              </a:extLst>
            </p:cNvPr>
            <p:cNvSpPr txBox="1"/>
            <p:nvPr/>
          </p:nvSpPr>
          <p:spPr>
            <a:xfrm>
              <a:off x="6022395" y="773670"/>
              <a:ext cx="915008" cy="9151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100" b="1" kern="1200" dirty="0" err="1">
                  <a:solidFill>
                    <a:prstClr val="white"/>
                  </a:solidFill>
                  <a:effectLst>
                    <a:outerShdw blurRad="38100" dist="38100" dir="2700000" algn="tl">
                      <a:srgbClr val="000000">
                        <a:alpha val="43137"/>
                      </a:srgbClr>
                    </a:outerShdw>
                  </a:effectLst>
                  <a:latin typeface="Calibri"/>
                  <a:ea typeface="+mn-ea"/>
                  <a:cs typeface="+mn-cs"/>
                </a:rPr>
                <a:t>Region</a:t>
              </a:r>
              <a:r>
                <a:rPr lang="it-IT" sz="1100" b="1" kern="1200" dirty="0">
                  <a:solidFill>
                    <a:prstClr val="white"/>
                  </a:solidFill>
                  <a:effectLst>
                    <a:outerShdw blurRad="38100" dist="38100" dir="2700000" algn="tl">
                      <a:srgbClr val="000000">
                        <a:alpha val="43137"/>
                      </a:srgbClr>
                    </a:outerShdw>
                  </a:effectLst>
                  <a:latin typeface="Calibri"/>
                  <a:ea typeface="+mn-ea"/>
                  <a:cs typeface="+mn-cs"/>
                </a:rPr>
                <a:t> / Local Government Bodies / </a:t>
              </a:r>
              <a:r>
                <a:rPr lang="it-IT" sz="1100" b="1" kern="1200" dirty="0" err="1">
                  <a:solidFill>
                    <a:prstClr val="white"/>
                  </a:solidFill>
                  <a:effectLst>
                    <a:outerShdw blurRad="38100" dist="38100" dir="2700000" algn="tl">
                      <a:srgbClr val="000000">
                        <a:alpha val="43137"/>
                      </a:srgbClr>
                    </a:outerShdw>
                  </a:effectLst>
                  <a:latin typeface="Calibri"/>
                  <a:ea typeface="+mn-ea"/>
                  <a:cs typeface="+mn-cs"/>
                </a:rPr>
                <a:t>Municipality</a:t>
              </a:r>
              <a:endParaRPr lang="it-IT" sz="1100" b="1" kern="1200" dirty="0">
                <a:solidFill>
                  <a:prstClr val="white"/>
                </a:solidFill>
                <a:effectLst>
                  <a:outerShdw blurRad="38100" dist="38100" dir="2700000" algn="tl">
                    <a:srgbClr val="000000">
                      <a:alpha val="43137"/>
                    </a:srgbClr>
                  </a:outerShdw>
                </a:effectLst>
                <a:latin typeface="Calibri"/>
                <a:ea typeface="+mn-ea"/>
                <a:cs typeface="+mn-cs"/>
              </a:endParaRPr>
            </a:p>
          </p:txBody>
        </p:sp>
      </p:grpSp>
      <p:sp>
        <p:nvSpPr>
          <p:cNvPr id="11" name="CasellaDiTesto 10">
            <a:extLst>
              <a:ext uri="{FF2B5EF4-FFF2-40B4-BE49-F238E27FC236}">
                <a16:creationId xmlns:a16="http://schemas.microsoft.com/office/drawing/2014/main" id="{6E93242B-3CA6-4154-885E-0DA82C35EC1E}"/>
              </a:ext>
            </a:extLst>
          </p:cNvPr>
          <p:cNvSpPr txBox="1"/>
          <p:nvPr/>
        </p:nvSpPr>
        <p:spPr>
          <a:xfrm>
            <a:off x="5508104" y="95939"/>
            <a:ext cx="3310579" cy="954107"/>
          </a:xfrm>
          <a:prstGeom prst="rect">
            <a:avLst/>
          </a:prstGeom>
          <a:noFill/>
        </p:spPr>
        <p:txBody>
          <a:bodyPr wrap="square" rtlCol="0">
            <a:spAutoFit/>
          </a:bodyPr>
          <a:lstStyle/>
          <a:p>
            <a:pPr algn="r"/>
            <a:r>
              <a:rPr lang="it-IT" sz="2800" b="1" dirty="0">
                <a:solidFill>
                  <a:srgbClr val="FF0000"/>
                </a:solidFill>
              </a:rPr>
              <a:t>Port Community System (PCS)</a:t>
            </a:r>
          </a:p>
        </p:txBody>
      </p:sp>
    </p:spTree>
    <p:extLst>
      <p:ext uri="{BB962C8B-B14F-4D97-AF65-F5344CB8AC3E}">
        <p14:creationId xmlns:p14="http://schemas.microsoft.com/office/powerpoint/2010/main" val="860246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2710391-CB1F-448E-9956-0A93FAC0C8BC}"/>
              </a:ext>
            </a:extLst>
          </p:cNvPr>
          <p:cNvSpPr>
            <a:spLocks noGrp="1"/>
          </p:cNvSpPr>
          <p:nvPr>
            <p:ph type="body" sz="quarter" idx="10"/>
          </p:nvPr>
        </p:nvSpPr>
        <p:spPr/>
        <p:txBody>
          <a:bodyPr/>
          <a:lstStyle/>
          <a:p>
            <a:r>
              <a:rPr lang="en-GB" dirty="0"/>
              <a:t>Final Considerations</a:t>
            </a:r>
          </a:p>
        </p:txBody>
      </p:sp>
      <p:sp>
        <p:nvSpPr>
          <p:cNvPr id="3" name="Segnaposto testo 2">
            <a:extLst>
              <a:ext uri="{FF2B5EF4-FFF2-40B4-BE49-F238E27FC236}">
                <a16:creationId xmlns:a16="http://schemas.microsoft.com/office/drawing/2014/main" id="{B0C1A8A0-34E3-4E0F-9A5B-29ADEA00F725}"/>
              </a:ext>
            </a:extLst>
          </p:cNvPr>
          <p:cNvSpPr>
            <a:spLocks noGrp="1"/>
          </p:cNvSpPr>
          <p:nvPr>
            <p:ph type="body" sz="quarter" idx="11"/>
          </p:nvPr>
        </p:nvSpPr>
        <p:spPr>
          <a:noFill/>
        </p:spPr>
        <p:txBody>
          <a:bodyPr/>
          <a:lstStyle/>
          <a:p>
            <a:pPr marL="342900" indent="-342900" algn="just">
              <a:buFont typeface="Wingdings" panose="05000000000000000000" pitchFamily="2" charset="2"/>
              <a:buChar char="Ø"/>
            </a:pPr>
            <a:r>
              <a:rPr lang="en-GB" sz="2400" dirty="0"/>
              <a:t>When incorporated into an efficient and smart multimodal network, smart ports are key drivers for the future sustainable development from different points of view.</a:t>
            </a:r>
          </a:p>
          <a:p>
            <a:pPr marL="342900" indent="-342900" algn="just">
              <a:buFont typeface="Wingdings" panose="05000000000000000000" pitchFamily="2" charset="2"/>
              <a:buChar char="Ø"/>
            </a:pPr>
            <a:r>
              <a:rPr lang="en-GB" sz="2400" dirty="0"/>
              <a:t>Need to enact technologically neutral Public Law and Private Law rules.</a:t>
            </a:r>
          </a:p>
          <a:p>
            <a:pPr marL="342900" indent="-342900" algn="just">
              <a:buFont typeface="Wingdings" panose="05000000000000000000" pitchFamily="2" charset="2"/>
              <a:buChar char="Ø"/>
            </a:pPr>
            <a:r>
              <a:rPr lang="en-GB" sz="2400" dirty="0"/>
              <a:t>Uncertainty both at the domestic and at the EU / international level about the applicable regime/s of liability.</a:t>
            </a:r>
          </a:p>
        </p:txBody>
      </p:sp>
    </p:spTree>
    <p:extLst>
      <p:ext uri="{BB962C8B-B14F-4D97-AF65-F5344CB8AC3E}">
        <p14:creationId xmlns:p14="http://schemas.microsoft.com/office/powerpoint/2010/main" val="150421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ielo, inverno, neve, trasporto&#10;&#10;Descrizione generata automaticamente">
            <a:extLst>
              <a:ext uri="{FF2B5EF4-FFF2-40B4-BE49-F238E27FC236}">
                <a16:creationId xmlns:a16="http://schemas.microsoft.com/office/drawing/2014/main" id="{44254470-488F-A951-E4A4-537FE53BF10D}"/>
              </a:ext>
            </a:extLst>
          </p:cNvPr>
          <p:cNvPicPr>
            <a:picLocks noChangeAspect="1"/>
          </p:cNvPicPr>
          <p:nvPr/>
        </p:nvPicPr>
        <p:blipFill>
          <a:blip r:embed="rId2"/>
          <a:stretch>
            <a:fillRect/>
          </a:stretch>
        </p:blipFill>
        <p:spPr>
          <a:xfrm>
            <a:off x="0" y="1578823"/>
            <a:ext cx="9144000" cy="4320381"/>
          </a:xfrm>
          <a:prstGeom prst="rect">
            <a:avLst/>
          </a:prstGeom>
        </p:spPr>
      </p:pic>
      <p:sp>
        <p:nvSpPr>
          <p:cNvPr id="2" name="Segnaposto testo 1">
            <a:extLst>
              <a:ext uri="{FF2B5EF4-FFF2-40B4-BE49-F238E27FC236}">
                <a16:creationId xmlns:a16="http://schemas.microsoft.com/office/drawing/2014/main" id="{A53F8275-BC66-47F6-9C14-C273C094611E}"/>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B9BBD0C6-E91B-4ACA-971D-3EF0435AE6A5}"/>
              </a:ext>
            </a:extLst>
          </p:cNvPr>
          <p:cNvSpPr>
            <a:spLocks noGrp="1"/>
          </p:cNvSpPr>
          <p:nvPr>
            <p:ph type="body" sz="quarter" idx="11"/>
          </p:nvPr>
        </p:nvSpPr>
        <p:spPr/>
        <p:txBody>
          <a:bodyPr/>
          <a:lstStyle/>
          <a:p>
            <a:pPr algn="ctr"/>
            <a:endParaRPr lang="it-IT" sz="2800" b="1" i="1" dirty="0">
              <a:solidFill>
                <a:srgbClr val="FF0000"/>
              </a:solidFill>
            </a:endParaRPr>
          </a:p>
          <a:p>
            <a:pPr algn="ctr"/>
            <a:endParaRPr lang="it-IT" sz="2800" b="1" i="1" dirty="0">
              <a:solidFill>
                <a:srgbClr val="FF0000"/>
              </a:solidFill>
            </a:endParaRPr>
          </a:p>
          <a:p>
            <a:pPr algn="ctr"/>
            <a:r>
              <a:rPr lang="it-IT" sz="4000" i="1" dirty="0">
                <a:solidFill>
                  <a:schemeClr val="bg1"/>
                </a:solidFill>
                <a:effectLst>
                  <a:outerShdw blurRad="38100" dist="38100" dir="2700000" algn="tl">
                    <a:srgbClr val="000000">
                      <a:alpha val="43137"/>
                    </a:srgbClr>
                  </a:outerShdw>
                </a:effectLst>
              </a:rPr>
              <a:t>Thank </a:t>
            </a:r>
            <a:r>
              <a:rPr lang="it-IT" sz="4000" i="1" dirty="0" err="1">
                <a:solidFill>
                  <a:schemeClr val="bg1"/>
                </a:solidFill>
                <a:effectLst>
                  <a:outerShdw blurRad="38100" dist="38100" dir="2700000" algn="tl">
                    <a:srgbClr val="000000">
                      <a:alpha val="43137"/>
                    </a:srgbClr>
                  </a:outerShdw>
                </a:effectLst>
              </a:rPr>
              <a:t>you</a:t>
            </a:r>
            <a:r>
              <a:rPr lang="it-IT" sz="4000" i="1" dirty="0">
                <a:solidFill>
                  <a:schemeClr val="bg1"/>
                </a:solidFill>
                <a:effectLst>
                  <a:outerShdw blurRad="38100" dist="38100" dir="2700000" algn="tl">
                    <a:srgbClr val="000000">
                      <a:alpha val="43137"/>
                    </a:srgbClr>
                  </a:outerShdw>
                </a:effectLst>
              </a:rPr>
              <a:t> for </a:t>
            </a:r>
            <a:r>
              <a:rPr lang="it-IT" sz="4000" i="1" dirty="0" err="1">
                <a:solidFill>
                  <a:schemeClr val="bg1"/>
                </a:solidFill>
                <a:effectLst>
                  <a:outerShdw blurRad="38100" dist="38100" dir="2700000" algn="tl">
                    <a:srgbClr val="000000">
                      <a:alpha val="43137"/>
                    </a:srgbClr>
                  </a:outerShdw>
                </a:effectLst>
              </a:rPr>
              <a:t>your</a:t>
            </a:r>
            <a:r>
              <a:rPr lang="it-IT" sz="4000" i="1" dirty="0">
                <a:solidFill>
                  <a:schemeClr val="bg1"/>
                </a:solidFill>
                <a:effectLst>
                  <a:outerShdw blurRad="38100" dist="38100" dir="2700000" algn="tl">
                    <a:srgbClr val="000000">
                      <a:alpha val="43137"/>
                    </a:srgbClr>
                  </a:outerShdw>
                </a:effectLst>
              </a:rPr>
              <a:t> kind </a:t>
            </a:r>
            <a:r>
              <a:rPr lang="it-IT" sz="4000" i="1" dirty="0" err="1">
                <a:solidFill>
                  <a:schemeClr val="bg1"/>
                </a:solidFill>
                <a:effectLst>
                  <a:outerShdw blurRad="38100" dist="38100" dir="2700000" algn="tl">
                    <a:srgbClr val="000000">
                      <a:alpha val="43137"/>
                    </a:srgbClr>
                  </a:outerShdw>
                </a:effectLst>
              </a:rPr>
              <a:t>attention</a:t>
            </a:r>
            <a:r>
              <a:rPr lang="it-IT" sz="4000" i="1" dirty="0">
                <a:solidFill>
                  <a:schemeClr val="bg1"/>
                </a:solidFill>
                <a:effectLst>
                  <a:outerShdw blurRad="38100" dist="38100" dir="2700000" algn="tl">
                    <a:srgbClr val="000000">
                      <a:alpha val="43137"/>
                    </a:srgbClr>
                  </a:outerShdw>
                </a:effectLst>
              </a:rPr>
              <a:t>!</a:t>
            </a:r>
          </a:p>
          <a:p>
            <a:endParaRPr lang="it-IT" sz="4000" dirty="0">
              <a:solidFill>
                <a:schemeClr val="bg1"/>
              </a:solidFill>
              <a:effectLst>
                <a:outerShdw blurRad="38100" dist="38100" dir="2700000" algn="tl">
                  <a:srgbClr val="000000">
                    <a:alpha val="43137"/>
                  </a:srgbClr>
                </a:outerShdw>
              </a:effectLst>
            </a:endParaRPr>
          </a:p>
          <a:p>
            <a:pPr algn="ctr"/>
            <a:r>
              <a:rPr lang="it-IT" sz="4000" dirty="0" err="1">
                <a:solidFill>
                  <a:schemeClr val="bg1"/>
                </a:solidFill>
                <a:effectLst>
                  <a:outerShdw blurRad="38100" dist="38100" dir="2700000" algn="tl">
                    <a:srgbClr val="000000">
                      <a:alpha val="43137"/>
                    </a:srgbClr>
                  </a:outerShdw>
                </a:effectLst>
              </a:rPr>
              <a:t>Any</a:t>
            </a:r>
            <a:r>
              <a:rPr lang="it-IT" sz="4000" dirty="0">
                <a:solidFill>
                  <a:schemeClr val="bg1"/>
                </a:solidFill>
                <a:effectLst>
                  <a:outerShdw blurRad="38100" dist="38100" dir="2700000" algn="tl">
                    <a:srgbClr val="000000">
                      <a:alpha val="43137"/>
                    </a:srgbClr>
                  </a:outerShdw>
                </a:effectLst>
              </a:rPr>
              <a:t> </a:t>
            </a:r>
            <a:r>
              <a:rPr lang="it-IT" sz="4000" dirty="0" err="1">
                <a:solidFill>
                  <a:schemeClr val="bg1"/>
                </a:solidFill>
                <a:effectLst>
                  <a:outerShdw blurRad="38100" dist="38100" dir="2700000" algn="tl">
                    <a:srgbClr val="000000">
                      <a:alpha val="43137"/>
                    </a:srgbClr>
                  </a:outerShdw>
                </a:effectLst>
              </a:rPr>
              <a:t>questions</a:t>
            </a:r>
            <a:r>
              <a:rPr lang="it-IT" sz="4000" dirty="0">
                <a:solidFill>
                  <a:schemeClr val="bg1"/>
                </a:solidFill>
                <a:effectLst>
                  <a:outerShdw blurRad="38100" dist="38100" dir="2700000" algn="tl">
                    <a:srgbClr val="000000">
                      <a:alpha val="43137"/>
                    </a:srgbClr>
                  </a:outerShdw>
                </a:effectLst>
              </a:rPr>
              <a:t>?</a:t>
            </a:r>
          </a:p>
        </p:txBody>
      </p:sp>
      <p:sp>
        <p:nvSpPr>
          <p:cNvPr id="7" name="CasellaDiTesto 6">
            <a:extLst>
              <a:ext uri="{FF2B5EF4-FFF2-40B4-BE49-F238E27FC236}">
                <a16:creationId xmlns:a16="http://schemas.microsoft.com/office/drawing/2014/main" id="{67DDB076-8400-1DD1-BF00-2F1F59CB983F}"/>
              </a:ext>
            </a:extLst>
          </p:cNvPr>
          <p:cNvSpPr txBox="1"/>
          <p:nvPr/>
        </p:nvSpPr>
        <p:spPr>
          <a:xfrm>
            <a:off x="0" y="6168175"/>
            <a:ext cx="1636987" cy="215444"/>
          </a:xfrm>
          <a:prstGeom prst="rect">
            <a:avLst/>
          </a:prstGeom>
          <a:noFill/>
        </p:spPr>
        <p:txBody>
          <a:bodyPr wrap="none" rtlCol="0">
            <a:spAutoFit/>
          </a:bodyPr>
          <a:lstStyle/>
          <a:p>
            <a:r>
              <a:rPr lang="it-IT" sz="800" dirty="0"/>
              <a:t>Source of the picture: </a:t>
            </a:r>
            <a:r>
              <a:rPr lang="it-IT" sz="800" dirty="0" err="1"/>
              <a:t>Shutterstock</a:t>
            </a:r>
            <a:endParaRPr lang="it-IT" sz="800" dirty="0"/>
          </a:p>
        </p:txBody>
      </p:sp>
    </p:spTree>
    <p:extLst>
      <p:ext uri="{BB962C8B-B14F-4D97-AF65-F5344CB8AC3E}">
        <p14:creationId xmlns:p14="http://schemas.microsoft.com/office/powerpoint/2010/main" val="233758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a:t>Prof. Dr. Elena Orrù</a:t>
            </a:r>
          </a:p>
        </p:txBody>
      </p:sp>
      <p:sp>
        <p:nvSpPr>
          <p:cNvPr id="3" name="Segnaposto testo 2"/>
          <p:cNvSpPr>
            <a:spLocks noGrp="1"/>
          </p:cNvSpPr>
          <p:nvPr>
            <p:ph type="body" sz="quarter" idx="11"/>
          </p:nvPr>
        </p:nvSpPr>
        <p:spPr/>
        <p:txBody>
          <a:bodyPr/>
          <a:lstStyle/>
          <a:p>
            <a:r>
              <a:rPr lang="it-IT" dirty="0"/>
              <a:t>Associate Professor of Navigation and Transportation Law</a:t>
            </a:r>
          </a:p>
          <a:p>
            <a:r>
              <a:rPr lang="it-IT" dirty="0"/>
              <a:t>Department of Legal Studies – DSG</a:t>
            </a:r>
          </a:p>
          <a:p>
            <a:r>
              <a:rPr lang="it-IT" dirty="0"/>
              <a:t>Alma Mater Studiorum – </a:t>
            </a:r>
            <a:r>
              <a:rPr lang="it-IT" dirty="0" err="1"/>
              <a:t>University</a:t>
            </a:r>
            <a:r>
              <a:rPr lang="it-IT" dirty="0"/>
              <a:t> of Bologna</a:t>
            </a:r>
          </a:p>
        </p:txBody>
      </p:sp>
      <p:sp>
        <p:nvSpPr>
          <p:cNvPr id="4" name="Segnaposto testo 3"/>
          <p:cNvSpPr>
            <a:spLocks noGrp="1"/>
          </p:cNvSpPr>
          <p:nvPr>
            <p:ph type="body" sz="quarter" idx="12"/>
          </p:nvPr>
        </p:nvSpPr>
        <p:spPr/>
        <p:txBody>
          <a:bodyPr/>
          <a:lstStyle/>
          <a:p>
            <a:r>
              <a:rPr lang="it-IT" dirty="0"/>
              <a:t>elena.orru2@unibo.it</a:t>
            </a:r>
          </a:p>
          <a:p>
            <a:endParaRPr lang="it-IT" dirty="0"/>
          </a:p>
          <a:p>
            <a:r>
              <a:rPr lang="it-IT" dirty="0"/>
              <a:t>https://www.unibo.it/sitoweb/elena.orru2/</a:t>
            </a:r>
          </a:p>
        </p:txBody>
      </p:sp>
    </p:spTree>
    <p:extLst>
      <p:ext uri="{BB962C8B-B14F-4D97-AF65-F5344CB8AC3E}">
        <p14:creationId xmlns:p14="http://schemas.microsoft.com/office/powerpoint/2010/main" val="225496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0D138B7-D7A9-495D-8EAC-A859BA05D9DC}"/>
              </a:ext>
            </a:extLst>
          </p:cNvPr>
          <p:cNvSpPr>
            <a:spLocks noGrp="1"/>
          </p:cNvSpPr>
          <p:nvPr>
            <p:ph type="body" sz="quarter" idx="10"/>
          </p:nvPr>
        </p:nvSpPr>
        <p:spPr/>
        <p:txBody>
          <a:bodyPr/>
          <a:lstStyle/>
          <a:p>
            <a:r>
              <a:rPr lang="en-US" dirty="0"/>
              <a:t>Digitalization, Automation and Sustainability as Intertwined Drivers For Future Development</a:t>
            </a:r>
            <a:endParaRPr lang="it-IT" dirty="0"/>
          </a:p>
        </p:txBody>
      </p:sp>
      <p:sp>
        <p:nvSpPr>
          <p:cNvPr id="3" name="Segnaposto testo 2">
            <a:extLst>
              <a:ext uri="{FF2B5EF4-FFF2-40B4-BE49-F238E27FC236}">
                <a16:creationId xmlns:a16="http://schemas.microsoft.com/office/drawing/2014/main" id="{C1D827D3-D4B4-43B4-BE7D-48C9024AE5A3}"/>
              </a:ext>
            </a:extLst>
          </p:cNvPr>
          <p:cNvSpPr>
            <a:spLocks noGrp="1"/>
          </p:cNvSpPr>
          <p:nvPr>
            <p:ph type="body" sz="quarter" idx="11"/>
          </p:nvPr>
        </p:nvSpPr>
        <p:spPr/>
        <p:txBody>
          <a:bodyPr/>
          <a:lstStyle/>
          <a:p>
            <a:pPr marL="285750" indent="-285750" algn="just">
              <a:buFont typeface="Arial" panose="020B0604020202020204" pitchFamily="34" charset="0"/>
              <a:buChar char="•"/>
            </a:pPr>
            <a:r>
              <a:rPr lang="en-US" sz="2200" dirty="0"/>
              <a:t>UNDP’s Digital Strategy for the years 2022-2025</a:t>
            </a:r>
          </a:p>
          <a:p>
            <a:pPr marL="285750" indent="-285750" algn="just">
              <a:buFont typeface="Arial" panose="020B0604020202020204" pitchFamily="34" charset="0"/>
              <a:buChar char="•"/>
            </a:pPr>
            <a:r>
              <a:rPr lang="en-US" sz="2200" dirty="0"/>
              <a:t>Commission’s Communication “</a:t>
            </a:r>
            <a:r>
              <a:rPr lang="en-US" sz="2200" i="1" dirty="0"/>
              <a:t>A Clean Planet for all. A European strategic long-term vision for a prosperous, modern, competitive and climate neutral economy</a:t>
            </a:r>
            <a:r>
              <a:rPr lang="en-US" sz="2200" dirty="0"/>
              <a:t>” (COM/2018/773 final)</a:t>
            </a:r>
          </a:p>
          <a:p>
            <a:pPr marL="285750" indent="-285750" algn="just">
              <a:buFont typeface="Arial" panose="020B0604020202020204" pitchFamily="34" charset="0"/>
              <a:buChar char="•"/>
            </a:pPr>
            <a:r>
              <a:rPr lang="en-US" sz="2200" dirty="0"/>
              <a:t>Commission’s Communication “The European Green Deal” (COM(2019) 640 final), </a:t>
            </a:r>
          </a:p>
          <a:p>
            <a:pPr marL="285750" indent="-285750" algn="just">
              <a:buFont typeface="Arial" panose="020B0604020202020204" pitchFamily="34" charset="0"/>
              <a:buChar char="•"/>
            </a:pPr>
            <a:r>
              <a:rPr lang="en-US" sz="2200" dirty="0"/>
              <a:t>Commission’s communication of 9 March 2021 entitled “</a:t>
            </a:r>
            <a:r>
              <a:rPr lang="en-US" sz="2200" i="1" dirty="0"/>
              <a:t>2030 Digital Compass: the European way for the Digital Decade</a:t>
            </a:r>
            <a:r>
              <a:rPr lang="en-US" sz="2200" dirty="0"/>
              <a:t>” (the ‘</a:t>
            </a:r>
            <a:r>
              <a:rPr lang="en-US" sz="2200" i="1" dirty="0"/>
              <a:t>Digital Compass Communication</a:t>
            </a:r>
            <a:r>
              <a:rPr lang="en-US" sz="2200" dirty="0"/>
              <a:t>’</a:t>
            </a:r>
          </a:p>
          <a:p>
            <a:pPr marL="285750" indent="-285750" algn="just">
              <a:buFont typeface="Arial" panose="020B0604020202020204" pitchFamily="34" charset="0"/>
              <a:buChar char="•"/>
            </a:pPr>
            <a:r>
              <a:rPr lang="en-US" sz="2200" dirty="0"/>
              <a:t>Decision (EU) 2022/2481 of the European Parliament and of the Council of 14 December 2022, establishing the Digital Decade policy </a:t>
            </a:r>
            <a:r>
              <a:rPr lang="en-US" sz="2200" dirty="0" err="1"/>
              <a:t>programme</a:t>
            </a:r>
            <a:r>
              <a:rPr lang="en-US" sz="2200" dirty="0"/>
              <a:t> 2030</a:t>
            </a:r>
            <a:endParaRPr lang="it-IT" sz="2200" dirty="0"/>
          </a:p>
        </p:txBody>
      </p:sp>
    </p:spTree>
    <p:extLst>
      <p:ext uri="{BB962C8B-B14F-4D97-AF65-F5344CB8AC3E}">
        <p14:creationId xmlns:p14="http://schemas.microsoft.com/office/powerpoint/2010/main" val="154983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FEC4C05-1EAF-4427-9F15-E184F8460B9E}"/>
              </a:ext>
            </a:extLst>
          </p:cNvPr>
          <p:cNvSpPr>
            <a:spLocks noGrp="1"/>
          </p:cNvSpPr>
          <p:nvPr>
            <p:ph type="body" sz="quarter" idx="10"/>
          </p:nvPr>
        </p:nvSpPr>
        <p:spPr/>
        <p:txBody>
          <a:bodyPr/>
          <a:lstStyle/>
          <a:p>
            <a:r>
              <a:rPr lang="it-IT" dirty="0" err="1"/>
              <a:t>What</a:t>
            </a:r>
            <a:r>
              <a:rPr lang="it-IT" dirty="0"/>
              <a:t> About the </a:t>
            </a:r>
            <a:r>
              <a:rPr lang="it-IT" dirty="0" err="1"/>
              <a:t>Transport</a:t>
            </a:r>
            <a:r>
              <a:rPr lang="it-IT" dirty="0"/>
              <a:t> Sector?</a:t>
            </a:r>
          </a:p>
        </p:txBody>
      </p:sp>
      <p:sp>
        <p:nvSpPr>
          <p:cNvPr id="3" name="Segnaposto testo 2">
            <a:extLst>
              <a:ext uri="{FF2B5EF4-FFF2-40B4-BE49-F238E27FC236}">
                <a16:creationId xmlns:a16="http://schemas.microsoft.com/office/drawing/2014/main" id="{64CFAE8B-C328-4421-B003-890195B9C9CF}"/>
              </a:ext>
            </a:extLst>
          </p:cNvPr>
          <p:cNvSpPr>
            <a:spLocks noGrp="1"/>
          </p:cNvSpPr>
          <p:nvPr>
            <p:ph type="body" sz="quarter" idx="11"/>
          </p:nvPr>
        </p:nvSpPr>
        <p:spPr>
          <a:xfrm>
            <a:off x="395288" y="1268759"/>
            <a:ext cx="8424862" cy="4464497"/>
          </a:xfrm>
        </p:spPr>
        <p:txBody>
          <a:bodyPr/>
          <a:lstStyle/>
          <a:p>
            <a:pPr marL="285750" indent="-285750" algn="just">
              <a:buFont typeface="Arial" panose="020B0604020202020204" pitchFamily="34" charset="0"/>
              <a:buChar char="•"/>
            </a:pPr>
            <a:r>
              <a:rPr lang="en-US" sz="2000" dirty="0"/>
              <a:t>Commission’s “White Paper – Roadmap to a Single European Transport Area – Towards a competitive and resource efficient transport system” [COM (2011) 144 final]</a:t>
            </a:r>
          </a:p>
          <a:p>
            <a:pPr marL="285750" indent="-285750" algn="just">
              <a:buFont typeface="Arial" panose="020B0604020202020204" pitchFamily="34" charset="0"/>
              <a:buChar char="•"/>
            </a:pPr>
            <a:r>
              <a:rPr lang="en-US" sz="2000" dirty="0"/>
              <a:t>Communication from the Commission to the European Parliament, the Council, the European Economic and Social Committee and the Committee of the Regions, adopted on 30 November 2016, “A European strategy on Cooperative Intelligent Transport Systems, a milestone towards cooperative, connected and automated mobility” (COM/2016/0766 final)</a:t>
            </a:r>
            <a:endParaRPr lang="it-IT" sz="2000" dirty="0"/>
          </a:p>
          <a:p>
            <a:pPr marL="285750" indent="-285750" algn="just">
              <a:buFont typeface="Arial" panose="020B0604020202020204" pitchFamily="34" charset="0"/>
              <a:buChar char="•"/>
            </a:pPr>
            <a:r>
              <a:rPr lang="en-US" sz="2000" dirty="0"/>
              <a:t>Communication from the Commission to the European Parliament, the Council, the European Economic and Social Committee and the Committee of the Regions “Sustainable and Smart Mobility Strategy – putting European transport on track for the future” (COM(2020) 789 final)</a:t>
            </a:r>
          </a:p>
          <a:p>
            <a:pPr marL="285750" indent="-285750" algn="just">
              <a:buFont typeface="Arial" panose="020B0604020202020204" pitchFamily="34" charset="0"/>
              <a:buChar char="•"/>
            </a:pPr>
            <a:r>
              <a:rPr lang="en-US" sz="2000" dirty="0"/>
              <a:t>EU Green Deal          Green Ports and Airports</a:t>
            </a:r>
          </a:p>
          <a:p>
            <a:pPr marL="285750" indent="-285750" algn="just">
              <a:buFont typeface="Arial" panose="020B0604020202020204" pitchFamily="34" charset="0"/>
              <a:buChar char="•"/>
            </a:pPr>
            <a:r>
              <a:rPr lang="en-US" sz="2000" dirty="0"/>
              <a:t>IAPH’s 2019 World Ports Sustainability </a:t>
            </a:r>
            <a:r>
              <a:rPr lang="en-US" sz="2000" dirty="0" err="1"/>
              <a:t>Programme</a:t>
            </a:r>
            <a:r>
              <a:rPr lang="en-US" sz="2000" dirty="0"/>
              <a:t> (WPSP): integration of the SDGs into the business strategies and governance by port authorities.</a:t>
            </a:r>
            <a:endParaRPr lang="it-IT" sz="2000" dirty="0"/>
          </a:p>
        </p:txBody>
      </p:sp>
      <p:sp>
        <p:nvSpPr>
          <p:cNvPr id="4" name="Freccia a destra 3">
            <a:extLst>
              <a:ext uri="{FF2B5EF4-FFF2-40B4-BE49-F238E27FC236}">
                <a16:creationId xmlns:a16="http://schemas.microsoft.com/office/drawing/2014/main" id="{CC599D7C-0899-417B-9903-DD2EA999C724}"/>
              </a:ext>
            </a:extLst>
          </p:cNvPr>
          <p:cNvSpPr/>
          <p:nvPr/>
        </p:nvSpPr>
        <p:spPr>
          <a:xfrm>
            <a:off x="2411760" y="5157192"/>
            <a:ext cx="360040" cy="360040"/>
          </a:xfrm>
          <a:prstGeom prst="rightArrow">
            <a:avLst/>
          </a:prstGeom>
          <a:solidFill>
            <a:srgbClr val="00B0F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592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D13834E-6FAE-4DC7-8FE7-8E1580412E1B}"/>
              </a:ext>
            </a:extLst>
          </p:cNvPr>
          <p:cNvSpPr>
            <a:spLocks noGrp="1"/>
          </p:cNvSpPr>
          <p:nvPr>
            <p:ph type="body" sz="quarter" idx="10"/>
          </p:nvPr>
        </p:nvSpPr>
        <p:spPr/>
        <p:txBody>
          <a:bodyPr/>
          <a:lstStyle/>
          <a:p>
            <a:r>
              <a:rPr lang="it-IT" dirty="0"/>
              <a:t>Maritime and Port Sector</a:t>
            </a:r>
          </a:p>
        </p:txBody>
      </p:sp>
      <p:sp>
        <p:nvSpPr>
          <p:cNvPr id="3" name="Segnaposto testo 2">
            <a:extLst>
              <a:ext uri="{FF2B5EF4-FFF2-40B4-BE49-F238E27FC236}">
                <a16:creationId xmlns:a16="http://schemas.microsoft.com/office/drawing/2014/main" id="{A916FAA7-C3F9-4DF1-979C-FFDEF6992FE4}"/>
              </a:ext>
            </a:extLst>
          </p:cNvPr>
          <p:cNvSpPr>
            <a:spLocks noGrp="1"/>
          </p:cNvSpPr>
          <p:nvPr>
            <p:ph type="body" sz="quarter" idx="11"/>
          </p:nvPr>
        </p:nvSpPr>
        <p:spPr/>
        <p:txBody>
          <a:bodyPr/>
          <a:lstStyle/>
          <a:p>
            <a:endParaRPr lang="it-IT" dirty="0"/>
          </a:p>
        </p:txBody>
      </p:sp>
      <p:graphicFrame>
        <p:nvGraphicFramePr>
          <p:cNvPr id="4" name="Diagramma 3">
            <a:extLst>
              <a:ext uri="{FF2B5EF4-FFF2-40B4-BE49-F238E27FC236}">
                <a16:creationId xmlns:a16="http://schemas.microsoft.com/office/drawing/2014/main" id="{7CD4B290-35DD-4550-B941-4E10F1981CB2}"/>
              </a:ext>
            </a:extLst>
          </p:cNvPr>
          <p:cNvGraphicFramePr/>
          <p:nvPr>
            <p:extLst>
              <p:ext uri="{D42A27DB-BD31-4B8C-83A1-F6EECF244321}">
                <p14:modId xmlns:p14="http://schemas.microsoft.com/office/powerpoint/2010/main" val="306437913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631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7375974B-7B49-4C34-BD96-BECF45D003DF}"/>
              </a:ext>
            </a:extLst>
          </p:cNvPr>
          <p:cNvSpPr>
            <a:spLocks noGrp="1"/>
          </p:cNvSpPr>
          <p:nvPr>
            <p:ph type="body" sz="quarter" idx="11"/>
          </p:nvPr>
        </p:nvSpPr>
        <p:spPr>
          <a:xfrm>
            <a:off x="395288" y="404664"/>
            <a:ext cx="8424862" cy="5328592"/>
          </a:xfrm>
        </p:spPr>
        <p:txBody>
          <a:bodyPr/>
          <a:lstStyle/>
          <a:p>
            <a:pPr marL="342900" indent="-342900">
              <a:buFont typeface="Arial" panose="020B0604020202020204" pitchFamily="34" charset="0"/>
              <a:buChar char="•"/>
            </a:pPr>
            <a:r>
              <a:rPr lang="en-US" sz="2000" dirty="0"/>
              <a:t>IMO          </a:t>
            </a:r>
            <a:r>
              <a:rPr lang="en-US" sz="2000" b="1" dirty="0">
                <a:solidFill>
                  <a:srgbClr val="0070C0"/>
                </a:solidFill>
              </a:rPr>
              <a:t>e-navigation strategy</a:t>
            </a:r>
          </a:p>
          <a:p>
            <a:endParaRPr lang="en-US" sz="2000" b="1" dirty="0">
              <a:solidFill>
                <a:srgbClr val="0070C0"/>
              </a:solidFill>
            </a:endParaRPr>
          </a:p>
          <a:p>
            <a:endParaRPr lang="en-US" sz="2000" dirty="0"/>
          </a:p>
          <a:p>
            <a:endParaRPr lang="en-US" sz="2000" dirty="0"/>
          </a:p>
          <a:p>
            <a:endParaRPr lang="en-US" sz="2000" dirty="0"/>
          </a:p>
          <a:p>
            <a:pPr marL="342900" indent="-342900">
              <a:buFont typeface="Arial" panose="020B0604020202020204" pitchFamily="34" charset="0"/>
              <a:buChar char="•"/>
            </a:pPr>
            <a:r>
              <a:rPr lang="en-US" sz="2000" dirty="0"/>
              <a:t>For commercial purposes, several platforms have been created at the domestic level in order to enable the submission and interchange of information and data among the relevant authorities and the users through a single access point (</a:t>
            </a:r>
            <a:r>
              <a:rPr lang="en-US" sz="2000" b="1" dirty="0">
                <a:solidFill>
                  <a:srgbClr val="FF0000"/>
                </a:solidFill>
              </a:rPr>
              <a:t>one-stop-service</a:t>
            </a:r>
            <a:r>
              <a:rPr lang="en-US" sz="2000" dirty="0"/>
              <a:t>).</a:t>
            </a:r>
          </a:p>
          <a:p>
            <a:pPr marL="342900" indent="-342900">
              <a:buFont typeface="Arial" panose="020B0604020202020204" pitchFamily="34" charset="0"/>
              <a:buChar char="•"/>
            </a:pPr>
            <a:r>
              <a:rPr lang="en-US" sz="2000" dirty="0"/>
              <a:t>Regulation (EU) 2020/1056 of the European Parliament and of the Council of 15 July 2020 on electronic freight transport information</a:t>
            </a:r>
          </a:p>
          <a:p>
            <a:endParaRPr lang="en-US" sz="1600" dirty="0"/>
          </a:p>
          <a:p>
            <a:endParaRPr lang="en-US" sz="1600" dirty="0"/>
          </a:p>
          <a:p>
            <a:endParaRPr lang="en-US" sz="1100" dirty="0"/>
          </a:p>
          <a:p>
            <a:pPr marL="342900" indent="-342900">
              <a:buFont typeface="Arial" panose="020B0604020202020204" pitchFamily="34" charset="0"/>
              <a:buChar char="•"/>
            </a:pPr>
            <a:r>
              <a:rPr lang="en-US" sz="2000" b="1" dirty="0">
                <a:solidFill>
                  <a:srgbClr val="00B050"/>
                </a:solidFill>
              </a:rPr>
              <a:t>Intelligent Transport Systems </a:t>
            </a:r>
            <a:r>
              <a:rPr lang="en-US" sz="2000" dirty="0"/>
              <a:t>(ITSs): key tools as part of the Digital Single Market Strategy; since Horizon 2020 </a:t>
            </a:r>
            <a:r>
              <a:rPr lang="en-US" sz="2000" dirty="0" err="1"/>
              <a:t>programme</a:t>
            </a:r>
            <a:r>
              <a:rPr lang="en-US" sz="2000" dirty="0"/>
              <a:t> they imply both the integration of all the transport modes and their links with automation.</a:t>
            </a:r>
          </a:p>
          <a:p>
            <a:endParaRPr lang="en-US" sz="1600" dirty="0"/>
          </a:p>
          <a:p>
            <a:pPr algn="ctr"/>
            <a:r>
              <a:rPr lang="en-US" sz="2000" dirty="0"/>
              <a:t>Integration of different systems, interoperability, multimodality</a:t>
            </a:r>
            <a:endParaRPr lang="it-IT" sz="2000" dirty="0"/>
          </a:p>
          <a:p>
            <a:r>
              <a:rPr lang="en-US" sz="2000" dirty="0"/>
              <a:t>     </a:t>
            </a:r>
            <a:endParaRPr lang="it-IT" sz="2000" dirty="0"/>
          </a:p>
        </p:txBody>
      </p:sp>
      <p:sp>
        <p:nvSpPr>
          <p:cNvPr id="4" name="CasellaDiTesto 3">
            <a:extLst>
              <a:ext uri="{FF2B5EF4-FFF2-40B4-BE49-F238E27FC236}">
                <a16:creationId xmlns:a16="http://schemas.microsoft.com/office/drawing/2014/main" id="{F6E4D6DD-151B-4631-9C63-98680ECC8F33}"/>
              </a:ext>
            </a:extLst>
          </p:cNvPr>
          <p:cNvSpPr txBox="1"/>
          <p:nvPr/>
        </p:nvSpPr>
        <p:spPr>
          <a:xfrm>
            <a:off x="4915176" y="4226901"/>
            <a:ext cx="3874982" cy="707886"/>
          </a:xfrm>
          <a:prstGeom prst="rect">
            <a:avLst/>
          </a:prstGeom>
          <a:noFill/>
        </p:spPr>
        <p:txBody>
          <a:bodyPr wrap="square" rtlCol="0">
            <a:spAutoFit/>
          </a:bodyPr>
          <a:lstStyle/>
          <a:p>
            <a:r>
              <a:rPr lang="en-US" sz="2000" dirty="0"/>
              <a:t>creation of </a:t>
            </a:r>
            <a:r>
              <a:rPr lang="en-US" sz="2000" dirty="0" err="1"/>
              <a:t>eFTI</a:t>
            </a:r>
            <a:r>
              <a:rPr lang="en-US" sz="2000" dirty="0"/>
              <a:t> (electronic freight transport information platforms)</a:t>
            </a:r>
            <a:endParaRPr lang="it-IT" sz="2000" dirty="0"/>
          </a:p>
        </p:txBody>
      </p:sp>
      <p:sp>
        <p:nvSpPr>
          <p:cNvPr id="5" name="Freccia a destra 4">
            <a:extLst>
              <a:ext uri="{FF2B5EF4-FFF2-40B4-BE49-F238E27FC236}">
                <a16:creationId xmlns:a16="http://schemas.microsoft.com/office/drawing/2014/main" id="{6246D13A-6B3D-45D4-B9A5-CA1495D50E67}"/>
              </a:ext>
            </a:extLst>
          </p:cNvPr>
          <p:cNvSpPr/>
          <p:nvPr/>
        </p:nvSpPr>
        <p:spPr>
          <a:xfrm rot="5400000">
            <a:off x="6839805" y="3852201"/>
            <a:ext cx="361274" cy="388127"/>
          </a:xfrm>
          <a:prstGeom prst="rightArrow">
            <a:avLst/>
          </a:prstGeom>
          <a:solidFill>
            <a:srgbClr val="00B0F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Freccia a destra 5">
            <a:extLst>
              <a:ext uri="{FF2B5EF4-FFF2-40B4-BE49-F238E27FC236}">
                <a16:creationId xmlns:a16="http://schemas.microsoft.com/office/drawing/2014/main" id="{F19256CC-8748-41BD-B29D-1CDE70EA3A09}"/>
              </a:ext>
            </a:extLst>
          </p:cNvPr>
          <p:cNvSpPr/>
          <p:nvPr/>
        </p:nvSpPr>
        <p:spPr>
          <a:xfrm>
            <a:off x="1403648" y="476672"/>
            <a:ext cx="360040" cy="288032"/>
          </a:xfrm>
          <a:prstGeom prst="rightArrow">
            <a:avLst/>
          </a:prstGeom>
          <a:solidFill>
            <a:srgbClr val="00B0F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Freccia a destra 6">
            <a:extLst>
              <a:ext uri="{FF2B5EF4-FFF2-40B4-BE49-F238E27FC236}">
                <a16:creationId xmlns:a16="http://schemas.microsoft.com/office/drawing/2014/main" id="{A73531AF-3FCA-4CBB-A022-76F0EF8513AF}"/>
              </a:ext>
            </a:extLst>
          </p:cNvPr>
          <p:cNvSpPr/>
          <p:nvPr/>
        </p:nvSpPr>
        <p:spPr>
          <a:xfrm rot="5400000">
            <a:off x="4440728" y="5958746"/>
            <a:ext cx="333982" cy="389518"/>
          </a:xfrm>
          <a:prstGeom prst="rightArrow">
            <a:avLst/>
          </a:prstGeom>
          <a:solidFill>
            <a:srgbClr val="00B0F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1903A5A6-97D1-4AD9-AED2-BCA8883E40FF}"/>
              </a:ext>
            </a:extLst>
          </p:cNvPr>
          <p:cNvSpPr txBox="1"/>
          <p:nvPr/>
        </p:nvSpPr>
        <p:spPr>
          <a:xfrm>
            <a:off x="423813" y="836712"/>
            <a:ext cx="8532440" cy="1323439"/>
          </a:xfrm>
          <a:prstGeom prst="rect">
            <a:avLst/>
          </a:prstGeom>
          <a:noFill/>
        </p:spPr>
        <p:txBody>
          <a:bodyPr wrap="square" rtlCol="0">
            <a:spAutoFit/>
          </a:bodyPr>
          <a:lstStyle/>
          <a:p>
            <a:r>
              <a:rPr lang="en-US" sz="2000" dirty="0"/>
              <a:t>“The harmonized collection, integration, exchange, presentation and analysis of marine information on board and ashore by electronic means to enhance berth to berth navigation and related services for safety and security at sea and protection of the marine environment”</a:t>
            </a:r>
            <a:endParaRPr lang="it-IT" sz="2000" dirty="0"/>
          </a:p>
        </p:txBody>
      </p:sp>
      <p:sp>
        <p:nvSpPr>
          <p:cNvPr id="9" name="Freccia circolare a sinistra 8">
            <a:extLst>
              <a:ext uri="{FF2B5EF4-FFF2-40B4-BE49-F238E27FC236}">
                <a16:creationId xmlns:a16="http://schemas.microsoft.com/office/drawing/2014/main" id="{52DF7C80-640D-4B65-B4E5-047E340CD146}"/>
              </a:ext>
            </a:extLst>
          </p:cNvPr>
          <p:cNvSpPr/>
          <p:nvPr/>
        </p:nvSpPr>
        <p:spPr>
          <a:xfrm rot="20081369">
            <a:off x="4225751" y="437386"/>
            <a:ext cx="346404" cy="543055"/>
          </a:xfrm>
          <a:prstGeom prst="curved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67756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BC00E24-486C-4DF4-832E-45AB832E5B01}"/>
              </a:ext>
            </a:extLst>
          </p:cNvPr>
          <p:cNvSpPr>
            <a:spLocks noGrp="1"/>
          </p:cNvSpPr>
          <p:nvPr>
            <p:ph type="body" sz="quarter" idx="10"/>
          </p:nvPr>
        </p:nvSpPr>
        <p:spPr/>
        <p:txBody>
          <a:bodyPr/>
          <a:lstStyle/>
          <a:p>
            <a:r>
              <a:rPr lang="it-IT" dirty="0" err="1"/>
              <a:t>What</a:t>
            </a:r>
            <a:r>
              <a:rPr lang="it-IT" dirty="0"/>
              <a:t> About </a:t>
            </a:r>
            <a:r>
              <a:rPr lang="it-IT" dirty="0" err="1"/>
              <a:t>Seaports</a:t>
            </a:r>
            <a:r>
              <a:rPr lang="it-IT" dirty="0"/>
              <a:t>?</a:t>
            </a:r>
          </a:p>
        </p:txBody>
      </p:sp>
      <p:sp>
        <p:nvSpPr>
          <p:cNvPr id="3" name="Segnaposto testo 2">
            <a:extLst>
              <a:ext uri="{FF2B5EF4-FFF2-40B4-BE49-F238E27FC236}">
                <a16:creationId xmlns:a16="http://schemas.microsoft.com/office/drawing/2014/main" id="{DE3F1D81-2373-4A43-B0A8-6A8296BBDAB4}"/>
              </a:ext>
            </a:extLst>
          </p:cNvPr>
          <p:cNvSpPr>
            <a:spLocks noGrp="1"/>
          </p:cNvSpPr>
          <p:nvPr>
            <p:ph type="body" sz="quarter" idx="11"/>
          </p:nvPr>
        </p:nvSpPr>
        <p:spPr/>
        <p:txBody>
          <a:bodyPr/>
          <a:lstStyle/>
          <a:p>
            <a:endParaRPr lang="en-GB" dirty="0"/>
          </a:p>
        </p:txBody>
      </p:sp>
      <p:graphicFrame>
        <p:nvGraphicFramePr>
          <p:cNvPr id="4" name="Diagramma 3">
            <a:extLst>
              <a:ext uri="{FF2B5EF4-FFF2-40B4-BE49-F238E27FC236}">
                <a16:creationId xmlns:a16="http://schemas.microsoft.com/office/drawing/2014/main" id="{D30B30AB-BA3F-4451-99E3-01685E7DDD89}"/>
              </a:ext>
            </a:extLst>
          </p:cNvPr>
          <p:cNvGraphicFramePr/>
          <p:nvPr>
            <p:extLst>
              <p:ext uri="{D42A27DB-BD31-4B8C-83A1-F6EECF244321}">
                <p14:modId xmlns:p14="http://schemas.microsoft.com/office/powerpoint/2010/main" val="429485462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8016F0C6-6E64-4AEA-A248-80D9CA841F60}"/>
              </a:ext>
            </a:extLst>
          </p:cNvPr>
          <p:cNvSpPr txBox="1"/>
          <p:nvPr/>
        </p:nvSpPr>
        <p:spPr>
          <a:xfrm>
            <a:off x="251520" y="5949280"/>
            <a:ext cx="3312368" cy="400110"/>
          </a:xfrm>
          <a:prstGeom prst="rect">
            <a:avLst/>
          </a:prstGeom>
          <a:noFill/>
        </p:spPr>
        <p:txBody>
          <a:bodyPr wrap="square" rtlCol="0">
            <a:spAutoFit/>
          </a:bodyPr>
          <a:lstStyle/>
          <a:p>
            <a:r>
              <a:rPr lang="it-IT" sz="1000" dirty="0"/>
              <a:t>Source of pictures: Terminal picture by </a:t>
            </a:r>
            <a:r>
              <a:rPr lang="it-IT" sz="1000" dirty="0" err="1"/>
              <a:t>Seshu</a:t>
            </a:r>
            <a:r>
              <a:rPr lang="it-IT" sz="1000" dirty="0"/>
              <a:t> B. on </a:t>
            </a:r>
            <a:r>
              <a:rPr lang="it-IT" sz="1000" dirty="0" err="1"/>
              <a:t>Unsplash</a:t>
            </a:r>
            <a:r>
              <a:rPr lang="it-IT" sz="1000" dirty="0"/>
              <a:t>; </a:t>
            </a:r>
            <a:r>
              <a:rPr lang="it-IT" sz="1000" dirty="0" err="1"/>
              <a:t>Istock</a:t>
            </a:r>
            <a:r>
              <a:rPr lang="it-IT" sz="1000" dirty="0"/>
              <a:t> via </a:t>
            </a:r>
            <a:r>
              <a:rPr lang="it-IT" sz="1000" dirty="0" err="1"/>
              <a:t>Unsplash</a:t>
            </a:r>
            <a:r>
              <a:rPr lang="it-IT" sz="1000" dirty="0"/>
              <a:t> </a:t>
            </a:r>
          </a:p>
        </p:txBody>
      </p:sp>
    </p:spTree>
    <p:extLst>
      <p:ext uri="{BB962C8B-B14F-4D97-AF65-F5344CB8AC3E}">
        <p14:creationId xmlns:p14="http://schemas.microsoft.com/office/powerpoint/2010/main" val="27317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F4AEF8D-FBC7-448B-9026-34C2547939E1}"/>
              </a:ext>
            </a:extLst>
          </p:cNvPr>
          <p:cNvSpPr>
            <a:spLocks noGrp="1"/>
          </p:cNvSpPr>
          <p:nvPr>
            <p:ph type="body" sz="quarter" idx="10"/>
          </p:nvPr>
        </p:nvSpPr>
        <p:spPr/>
        <p:txBody>
          <a:bodyPr/>
          <a:lstStyle/>
          <a:p>
            <a:r>
              <a:rPr lang="it-IT" dirty="0" err="1"/>
              <a:t>What</a:t>
            </a:r>
            <a:r>
              <a:rPr lang="it-IT" dirty="0"/>
              <a:t> </a:t>
            </a:r>
            <a:r>
              <a:rPr lang="it-IT" dirty="0" err="1"/>
              <a:t>Is</a:t>
            </a:r>
            <a:r>
              <a:rPr lang="it-IT" dirty="0"/>
              <a:t> A Smart Port?</a:t>
            </a:r>
          </a:p>
        </p:txBody>
      </p:sp>
      <p:sp>
        <p:nvSpPr>
          <p:cNvPr id="3" name="Segnaposto testo 2">
            <a:extLst>
              <a:ext uri="{FF2B5EF4-FFF2-40B4-BE49-F238E27FC236}">
                <a16:creationId xmlns:a16="http://schemas.microsoft.com/office/drawing/2014/main" id="{F56A6C79-9532-4786-AB91-618BCDCDD562}"/>
              </a:ext>
            </a:extLst>
          </p:cNvPr>
          <p:cNvSpPr>
            <a:spLocks noGrp="1"/>
          </p:cNvSpPr>
          <p:nvPr>
            <p:ph type="body" sz="quarter" idx="11"/>
          </p:nvPr>
        </p:nvSpPr>
        <p:spPr/>
        <p:txBody>
          <a:bodyPr/>
          <a:lstStyle/>
          <a:p>
            <a:endParaRPr lang="it-IT" dirty="0"/>
          </a:p>
        </p:txBody>
      </p:sp>
      <p:sp>
        <p:nvSpPr>
          <p:cNvPr id="6" name="Esagono 5">
            <a:extLst>
              <a:ext uri="{FF2B5EF4-FFF2-40B4-BE49-F238E27FC236}">
                <a16:creationId xmlns:a16="http://schemas.microsoft.com/office/drawing/2014/main" id="{4C0A2558-9C1B-4D0F-A44E-D77A018B4056}"/>
              </a:ext>
            </a:extLst>
          </p:cNvPr>
          <p:cNvSpPr/>
          <p:nvPr/>
        </p:nvSpPr>
        <p:spPr>
          <a:xfrm>
            <a:off x="366850" y="952779"/>
            <a:ext cx="3168030" cy="2880221"/>
          </a:xfrm>
          <a:prstGeom prst="hexagon">
            <a:avLst/>
          </a:prstGeom>
          <a:solidFill>
            <a:srgbClr val="00B0F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BD02580D-8DCF-44FA-A46E-85110164BD85}"/>
              </a:ext>
            </a:extLst>
          </p:cNvPr>
          <p:cNvSpPr txBox="1"/>
          <p:nvPr/>
        </p:nvSpPr>
        <p:spPr>
          <a:xfrm>
            <a:off x="877286" y="1230634"/>
            <a:ext cx="2088232" cy="2585323"/>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Associated British Ports (ABP): Vessel Traffic Services and Port Management Information System, Just-In-Time solutions, machine learning and AI</a:t>
            </a:r>
          </a:p>
        </p:txBody>
      </p:sp>
      <p:sp>
        <p:nvSpPr>
          <p:cNvPr id="8" name="Esagono 7">
            <a:extLst>
              <a:ext uri="{FF2B5EF4-FFF2-40B4-BE49-F238E27FC236}">
                <a16:creationId xmlns:a16="http://schemas.microsoft.com/office/drawing/2014/main" id="{14403BA4-5702-4CD6-AB59-FEB251B0F9F5}"/>
              </a:ext>
            </a:extLst>
          </p:cNvPr>
          <p:cNvSpPr/>
          <p:nvPr/>
        </p:nvSpPr>
        <p:spPr>
          <a:xfrm>
            <a:off x="2841883" y="2392889"/>
            <a:ext cx="3168030" cy="2880221"/>
          </a:xfrm>
          <a:prstGeom prst="hexagon">
            <a:avLst/>
          </a:prstGeom>
          <a:solidFill>
            <a:srgbClr val="FFC0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C1BC558C-1678-47CC-8785-9B9E3AE5F5BC}"/>
              </a:ext>
            </a:extLst>
          </p:cNvPr>
          <p:cNvSpPr txBox="1"/>
          <p:nvPr/>
        </p:nvSpPr>
        <p:spPr>
          <a:xfrm>
            <a:off x="3301209" y="3398132"/>
            <a:ext cx="2276640" cy="923330"/>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Atlantic Smart Ports Blue Acceleration Network (</a:t>
            </a:r>
            <a:r>
              <a:rPr lang="en-US" b="1" dirty="0" err="1">
                <a:solidFill>
                  <a:schemeClr val="bg1"/>
                </a:solidFill>
                <a:effectLst>
                  <a:outerShdw blurRad="38100" dist="38100" dir="2700000" algn="tl">
                    <a:srgbClr val="000000">
                      <a:alpha val="43137"/>
                    </a:srgbClr>
                  </a:outerShdw>
                </a:effectLst>
              </a:rPr>
              <a:t>AspBAN</a:t>
            </a:r>
            <a:r>
              <a:rPr lang="en-US" b="1" dirty="0">
                <a:solidFill>
                  <a:schemeClr val="bg1"/>
                </a:solidFill>
                <a:effectLst>
                  <a:outerShdw blurRad="38100" dist="38100" dir="2700000" algn="tl">
                    <a:srgbClr val="000000">
                      <a:alpha val="43137"/>
                    </a:srgbClr>
                  </a:outerShdw>
                </a:effectLst>
              </a:rPr>
              <a:t>) </a:t>
            </a:r>
            <a:endParaRPr lang="it-IT" b="1" dirty="0">
              <a:solidFill>
                <a:schemeClr val="bg1"/>
              </a:solidFill>
              <a:effectLst>
                <a:outerShdw blurRad="38100" dist="38100" dir="2700000" algn="tl">
                  <a:srgbClr val="000000">
                    <a:alpha val="43137"/>
                  </a:srgbClr>
                </a:outerShdw>
              </a:effectLst>
            </a:endParaRPr>
          </a:p>
        </p:txBody>
      </p:sp>
      <p:sp>
        <p:nvSpPr>
          <p:cNvPr id="10" name="Esagono 9">
            <a:extLst>
              <a:ext uri="{FF2B5EF4-FFF2-40B4-BE49-F238E27FC236}">
                <a16:creationId xmlns:a16="http://schemas.microsoft.com/office/drawing/2014/main" id="{FC3AE01B-E89C-4286-A4A4-E153AC0BBD0C}"/>
              </a:ext>
            </a:extLst>
          </p:cNvPr>
          <p:cNvSpPr/>
          <p:nvPr/>
        </p:nvSpPr>
        <p:spPr>
          <a:xfrm>
            <a:off x="5311972" y="952778"/>
            <a:ext cx="3168030" cy="2880221"/>
          </a:xfrm>
          <a:prstGeom prst="hexagon">
            <a:avLst/>
          </a:prstGeom>
          <a:solidFill>
            <a:srgbClr val="92D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AEFF0CF2-EB2A-4AE2-BF98-7FB3F8917C70}"/>
              </a:ext>
            </a:extLst>
          </p:cNvPr>
          <p:cNvSpPr txBox="1"/>
          <p:nvPr/>
        </p:nvSpPr>
        <p:spPr>
          <a:xfrm>
            <a:off x="6022797" y="1933086"/>
            <a:ext cx="1800200" cy="923330"/>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Port of Antwerp </a:t>
            </a:r>
            <a:r>
              <a:rPr lang="en-US" b="1" dirty="0" err="1">
                <a:solidFill>
                  <a:schemeClr val="bg1"/>
                </a:solidFill>
                <a:effectLst>
                  <a:outerShdw blurRad="38100" dist="38100" dir="2700000" algn="tl">
                    <a:srgbClr val="000000">
                      <a:alpha val="43137"/>
                    </a:srgbClr>
                  </a:outerShdw>
                </a:effectLst>
              </a:rPr>
              <a:t>Brugge</a:t>
            </a: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Digital Twin</a:t>
            </a:r>
            <a:endParaRPr lang="it-IT" b="1" dirty="0">
              <a:solidFill>
                <a:schemeClr val="bg1"/>
              </a:solidFill>
              <a:effectLst>
                <a:outerShdw blurRad="38100" dist="38100" dir="2700000" algn="tl">
                  <a:srgbClr val="000000">
                    <a:alpha val="43137"/>
                  </a:srgbClr>
                </a:outerShdw>
              </a:effectLst>
            </a:endParaRPr>
          </a:p>
        </p:txBody>
      </p:sp>
      <p:sp>
        <p:nvSpPr>
          <p:cNvPr id="12" name="Esagono 11">
            <a:extLst>
              <a:ext uri="{FF2B5EF4-FFF2-40B4-BE49-F238E27FC236}">
                <a16:creationId xmlns:a16="http://schemas.microsoft.com/office/drawing/2014/main" id="{0400EE10-F510-47B9-8C56-A6385760844E}"/>
              </a:ext>
            </a:extLst>
          </p:cNvPr>
          <p:cNvSpPr/>
          <p:nvPr/>
        </p:nvSpPr>
        <p:spPr>
          <a:xfrm>
            <a:off x="5303150" y="3855923"/>
            <a:ext cx="3168030" cy="2880221"/>
          </a:xfrm>
          <a:prstGeom prst="hexagon">
            <a:avLst/>
          </a:prstGeom>
          <a:solidFill>
            <a:srgbClr val="FF000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7389E5C4-A05C-443C-BEC9-FB72FC04AC63}"/>
              </a:ext>
            </a:extLst>
          </p:cNvPr>
          <p:cNvSpPr txBox="1"/>
          <p:nvPr/>
        </p:nvSpPr>
        <p:spPr>
          <a:xfrm>
            <a:off x="5730887" y="4672945"/>
            <a:ext cx="227664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Port of Livorno:</a:t>
            </a:r>
          </a:p>
          <a:p>
            <a:pPr algn="ctr"/>
            <a:r>
              <a:rPr lang="en-US" b="1" dirty="0">
                <a:solidFill>
                  <a:schemeClr val="bg1"/>
                </a:solidFill>
                <a:effectLst>
                  <a:outerShdw blurRad="38100" dist="38100" dir="2700000" algn="tl">
                    <a:srgbClr val="000000">
                      <a:alpha val="43137"/>
                    </a:srgbClr>
                  </a:outerShdw>
                </a:effectLst>
              </a:rPr>
              <a:t>Virtual Reality (VR) applications + Digital Twin </a:t>
            </a:r>
            <a:endParaRPr lang="it-IT" b="1" dirty="0">
              <a:solidFill>
                <a:schemeClr val="bg1"/>
              </a:solidFill>
              <a:effectLst>
                <a:outerShdw blurRad="38100" dist="38100" dir="2700000" algn="tl">
                  <a:srgbClr val="000000">
                    <a:alpha val="43137"/>
                  </a:srgbClr>
                </a:outerShdw>
              </a:effectLst>
            </a:endParaRPr>
          </a:p>
        </p:txBody>
      </p:sp>
      <p:sp>
        <p:nvSpPr>
          <p:cNvPr id="4" name="Esagono 3">
            <a:extLst>
              <a:ext uri="{FF2B5EF4-FFF2-40B4-BE49-F238E27FC236}">
                <a16:creationId xmlns:a16="http://schemas.microsoft.com/office/drawing/2014/main" id="{D766B0D4-2050-E076-5F8B-E91E259C4E32}"/>
              </a:ext>
            </a:extLst>
          </p:cNvPr>
          <p:cNvSpPr/>
          <p:nvPr/>
        </p:nvSpPr>
        <p:spPr>
          <a:xfrm>
            <a:off x="395288" y="3875223"/>
            <a:ext cx="3168030" cy="2880221"/>
          </a:xfrm>
          <a:prstGeom prst="hexagon">
            <a:avLst/>
          </a:prstGeom>
          <a:solidFill>
            <a:srgbClr val="FFFF0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B265C0F-8516-4624-1829-3A1A6B29FF28}"/>
              </a:ext>
            </a:extLst>
          </p:cNvPr>
          <p:cNvSpPr txBox="1"/>
          <p:nvPr/>
        </p:nvSpPr>
        <p:spPr>
          <a:xfrm>
            <a:off x="1050765" y="4715168"/>
            <a:ext cx="180020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Ravenna Smart Port:</a:t>
            </a:r>
          </a:p>
          <a:p>
            <a:pPr algn="ctr"/>
            <a:r>
              <a:rPr lang="en-US" b="1" dirty="0">
                <a:solidFill>
                  <a:schemeClr val="bg1"/>
                </a:solidFill>
                <a:effectLst>
                  <a:outerShdw blurRad="38100" dist="38100" dir="2700000" algn="tl">
                    <a:srgbClr val="000000">
                      <a:alpha val="43137"/>
                    </a:srgbClr>
                  </a:outerShdw>
                </a:effectLst>
              </a:rPr>
              <a:t>Port Community System (PCS)</a:t>
            </a:r>
            <a:endParaRPr lang="it-IT"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999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2A89F61-E401-4DD7-8DDA-1F6C28D06279}"/>
              </a:ext>
            </a:extLst>
          </p:cNvPr>
          <p:cNvSpPr>
            <a:spLocks noGrp="1"/>
          </p:cNvSpPr>
          <p:nvPr>
            <p:ph type="body" sz="quarter" idx="10"/>
          </p:nvPr>
        </p:nvSpPr>
        <p:spPr/>
        <p:txBody>
          <a:bodyPr/>
          <a:lstStyle/>
          <a:p>
            <a:r>
              <a:rPr lang="it-IT" dirty="0"/>
              <a:t>The Smart Port: A </a:t>
            </a:r>
            <a:r>
              <a:rPr lang="it-IT" dirty="0" err="1"/>
              <a:t>Conundrum</a:t>
            </a:r>
            <a:r>
              <a:rPr lang="it-IT" dirty="0"/>
              <a:t>?</a:t>
            </a:r>
          </a:p>
        </p:txBody>
      </p:sp>
      <p:sp>
        <p:nvSpPr>
          <p:cNvPr id="3" name="Segnaposto testo 2">
            <a:extLst>
              <a:ext uri="{FF2B5EF4-FFF2-40B4-BE49-F238E27FC236}">
                <a16:creationId xmlns:a16="http://schemas.microsoft.com/office/drawing/2014/main" id="{89DD751E-60CE-4193-AF76-A8A5130AAA45}"/>
              </a:ext>
            </a:extLst>
          </p:cNvPr>
          <p:cNvSpPr>
            <a:spLocks noGrp="1"/>
          </p:cNvSpPr>
          <p:nvPr>
            <p:ph type="body" sz="quarter" idx="11"/>
          </p:nvPr>
        </p:nvSpPr>
        <p:spPr/>
        <p:txBody>
          <a:bodyPr/>
          <a:lstStyle/>
          <a:p>
            <a:pPr marL="342900" indent="-342900">
              <a:buFont typeface="Wingdings" panose="05000000000000000000" pitchFamily="2" charset="2"/>
              <a:buChar char="Ø"/>
            </a:pPr>
            <a:r>
              <a:rPr lang="en-GB" sz="2200" dirty="0"/>
              <a:t>No uniform empirical model</a:t>
            </a:r>
          </a:p>
          <a:p>
            <a:pPr marL="342900" indent="-342900">
              <a:buFont typeface="Wingdings" panose="05000000000000000000" pitchFamily="2" charset="2"/>
              <a:buChar char="Ø"/>
            </a:pPr>
            <a:r>
              <a:rPr lang="en-GB" sz="2200" dirty="0"/>
              <a:t>No uniform definition</a:t>
            </a:r>
          </a:p>
          <a:p>
            <a:endParaRPr lang="en-GB" sz="2200" dirty="0"/>
          </a:p>
          <a:p>
            <a:endParaRPr lang="en-GB" sz="2200" dirty="0"/>
          </a:p>
        </p:txBody>
      </p:sp>
      <p:sp>
        <p:nvSpPr>
          <p:cNvPr id="4" name="Rettangolo 3">
            <a:extLst>
              <a:ext uri="{FF2B5EF4-FFF2-40B4-BE49-F238E27FC236}">
                <a16:creationId xmlns:a16="http://schemas.microsoft.com/office/drawing/2014/main" id="{72865015-869F-430F-BAB6-2FEC52AAC83E}"/>
              </a:ext>
            </a:extLst>
          </p:cNvPr>
          <p:cNvSpPr/>
          <p:nvPr/>
        </p:nvSpPr>
        <p:spPr>
          <a:xfrm>
            <a:off x="3460157" y="2202405"/>
            <a:ext cx="2223686" cy="923330"/>
          </a:xfrm>
          <a:prstGeom prst="rect">
            <a:avLst/>
          </a:prstGeom>
          <a:noFill/>
        </p:spPr>
        <p:txBody>
          <a:bodyPr wrap="none" lIns="91440" tIns="45720" rIns="91440" bIns="45720">
            <a:spAutoFit/>
          </a:bodyPr>
          <a:lstStyle/>
          <a:p>
            <a:pPr algn="ctr"/>
            <a:r>
              <a:rPr lang="it-IT"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Smart?</a:t>
            </a:r>
          </a:p>
        </p:txBody>
      </p:sp>
      <p:sp>
        <p:nvSpPr>
          <p:cNvPr id="6" name="CasellaDiTesto 5">
            <a:extLst>
              <a:ext uri="{FF2B5EF4-FFF2-40B4-BE49-F238E27FC236}">
                <a16:creationId xmlns:a16="http://schemas.microsoft.com/office/drawing/2014/main" id="{DCCF1A8A-7BB9-4ACD-98EF-A1929D3E4C21}"/>
              </a:ext>
            </a:extLst>
          </p:cNvPr>
          <p:cNvSpPr txBox="1"/>
          <p:nvPr/>
        </p:nvSpPr>
        <p:spPr>
          <a:xfrm>
            <a:off x="539552" y="3162703"/>
            <a:ext cx="3600400" cy="923330"/>
          </a:xfrm>
          <a:prstGeom prst="rect">
            <a:avLst/>
          </a:prstGeom>
          <a:solidFill>
            <a:srgbClr val="00B0F0"/>
          </a:solidFill>
          <a:scene3d>
            <a:camera prst="orthographicFront"/>
            <a:lightRig rig="threePt" dir="t"/>
          </a:scene3d>
          <a:sp3d>
            <a:bevelT/>
          </a:sp3d>
        </p:spPr>
        <p:txBody>
          <a:bodyPr wrap="square" rtlCol="0">
            <a:spAutoFit/>
          </a:bodyPr>
          <a:lstStyle/>
          <a:p>
            <a:r>
              <a:rPr lang="en-US" dirty="0"/>
              <a:t>Smartphone: “a mobile phone that performs many of the functions of a computer”</a:t>
            </a:r>
            <a:endParaRPr lang="it-IT" dirty="0"/>
          </a:p>
        </p:txBody>
      </p:sp>
      <p:sp>
        <p:nvSpPr>
          <p:cNvPr id="7" name="CasellaDiTesto 6">
            <a:extLst>
              <a:ext uri="{FF2B5EF4-FFF2-40B4-BE49-F238E27FC236}">
                <a16:creationId xmlns:a16="http://schemas.microsoft.com/office/drawing/2014/main" id="{BEA45209-2AF3-4C0A-9BCC-61E6420DE561}"/>
              </a:ext>
            </a:extLst>
          </p:cNvPr>
          <p:cNvSpPr txBox="1"/>
          <p:nvPr/>
        </p:nvSpPr>
        <p:spPr>
          <a:xfrm>
            <a:off x="4823545" y="3573065"/>
            <a:ext cx="3888432" cy="2031325"/>
          </a:xfrm>
          <a:prstGeom prst="rect">
            <a:avLst/>
          </a:prstGeom>
          <a:solidFill>
            <a:srgbClr val="FFC000"/>
          </a:solidFill>
          <a:scene3d>
            <a:camera prst="orthographicFront"/>
            <a:lightRig rig="threePt" dir="t"/>
          </a:scene3d>
          <a:sp3d>
            <a:bevelT/>
          </a:sp3d>
        </p:spPr>
        <p:txBody>
          <a:bodyPr wrap="square" rtlCol="0">
            <a:spAutoFit/>
          </a:bodyPr>
          <a:lstStyle/>
          <a:p>
            <a:r>
              <a:rPr lang="en-US" dirty="0"/>
              <a:t>Smart contract: “a computerized transaction protocol that executes the terms of a contract. The general objectives ... are to satisfy common contractual conditions (such as payment terms) ... and minimize the need for trusted intermediaries”</a:t>
            </a:r>
            <a:endParaRPr lang="it-IT" dirty="0"/>
          </a:p>
        </p:txBody>
      </p:sp>
      <p:sp>
        <p:nvSpPr>
          <p:cNvPr id="8" name="CasellaDiTesto 7">
            <a:extLst>
              <a:ext uri="{FF2B5EF4-FFF2-40B4-BE49-F238E27FC236}">
                <a16:creationId xmlns:a16="http://schemas.microsoft.com/office/drawing/2014/main" id="{FEA6BFD0-5950-47FF-8080-B4822FB36530}"/>
              </a:ext>
            </a:extLst>
          </p:cNvPr>
          <p:cNvSpPr txBox="1"/>
          <p:nvPr/>
        </p:nvSpPr>
        <p:spPr>
          <a:xfrm>
            <a:off x="935113" y="4073003"/>
            <a:ext cx="3888432" cy="2862322"/>
          </a:xfrm>
          <a:prstGeom prst="rect">
            <a:avLst/>
          </a:prstGeom>
          <a:solidFill>
            <a:srgbClr val="92D050"/>
          </a:solidFill>
          <a:scene3d>
            <a:camera prst="orthographicFront"/>
            <a:lightRig rig="threePt" dir="t"/>
          </a:scene3d>
          <a:sp3d>
            <a:bevelT/>
          </a:sp3d>
        </p:spPr>
        <p:txBody>
          <a:bodyPr wrap="square" rtlCol="0">
            <a:spAutoFit/>
          </a:bodyPr>
          <a:lstStyle/>
          <a:p>
            <a:r>
              <a:rPr lang="en-US" dirty="0" err="1"/>
              <a:t>Smartcity</a:t>
            </a:r>
            <a:r>
              <a:rPr lang="en-US" dirty="0"/>
              <a:t>: “a place where traditional networks and services are made more efficient with the use of digital solutions for the benefit of its inhabitants and business”</a:t>
            </a:r>
          </a:p>
          <a:p>
            <a:endParaRPr lang="en-US" sz="1200" dirty="0"/>
          </a:p>
          <a:p>
            <a:endParaRPr lang="en-US" dirty="0"/>
          </a:p>
          <a:p>
            <a:endParaRPr lang="en-US" dirty="0"/>
          </a:p>
          <a:p>
            <a:endParaRPr lang="en-US" dirty="0"/>
          </a:p>
          <a:p>
            <a:endParaRPr lang="en-US" dirty="0"/>
          </a:p>
        </p:txBody>
      </p:sp>
      <p:sp>
        <p:nvSpPr>
          <p:cNvPr id="9" name="Callout: freccia in su 8">
            <a:extLst>
              <a:ext uri="{FF2B5EF4-FFF2-40B4-BE49-F238E27FC236}">
                <a16:creationId xmlns:a16="http://schemas.microsoft.com/office/drawing/2014/main" id="{16F67CDA-2C6F-40BB-BBDB-D26E1BF5EFAF}"/>
              </a:ext>
            </a:extLst>
          </p:cNvPr>
          <p:cNvSpPr/>
          <p:nvPr/>
        </p:nvSpPr>
        <p:spPr>
          <a:xfrm>
            <a:off x="935114" y="5477424"/>
            <a:ext cx="3780258" cy="1380576"/>
          </a:xfrm>
          <a:prstGeom prst="upArrowCallout">
            <a:avLst>
              <a:gd name="adj1" fmla="val 25000"/>
              <a:gd name="adj2" fmla="val 25000"/>
              <a:gd name="adj3" fmla="val 25000"/>
              <a:gd name="adj4" fmla="val 71305"/>
            </a:avLst>
          </a:prstGeom>
          <a:solidFill>
            <a:srgbClr val="A0E23E"/>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CasellaDiTesto 10">
            <a:extLst>
              <a:ext uri="{FF2B5EF4-FFF2-40B4-BE49-F238E27FC236}">
                <a16:creationId xmlns:a16="http://schemas.microsoft.com/office/drawing/2014/main" id="{4E9FE772-B587-46EC-A41C-16C477AE5F35}"/>
              </a:ext>
            </a:extLst>
          </p:cNvPr>
          <p:cNvSpPr txBox="1"/>
          <p:nvPr/>
        </p:nvSpPr>
        <p:spPr>
          <a:xfrm>
            <a:off x="935113" y="5880698"/>
            <a:ext cx="3780258" cy="923330"/>
          </a:xfrm>
          <a:prstGeom prst="rect">
            <a:avLst/>
          </a:prstGeom>
          <a:noFill/>
        </p:spPr>
        <p:txBody>
          <a:bodyPr wrap="square" rtlCol="0">
            <a:spAutoFit/>
          </a:bodyPr>
          <a:lstStyle/>
          <a:p>
            <a:pPr algn="ctr"/>
            <a:r>
              <a:rPr lang="en-US" dirty="0"/>
              <a:t>smart economy, smart citizens, smart governance, smart mobility, smart environment and lifestyle</a:t>
            </a:r>
          </a:p>
        </p:txBody>
      </p:sp>
    </p:spTree>
    <p:extLst>
      <p:ext uri="{BB962C8B-B14F-4D97-AF65-F5344CB8AC3E}">
        <p14:creationId xmlns:p14="http://schemas.microsoft.com/office/powerpoint/2010/main" val="408794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23521A4-8DF5-4C81-903C-AF2EBBF3B40E}"/>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B5872EE1-D3F2-4FA9-B44D-9F29A6990D8C}"/>
              </a:ext>
            </a:extLst>
          </p:cNvPr>
          <p:cNvSpPr>
            <a:spLocks noGrp="1"/>
          </p:cNvSpPr>
          <p:nvPr>
            <p:ph type="body" sz="quarter" idx="11"/>
          </p:nvPr>
        </p:nvSpPr>
        <p:spPr>
          <a:xfrm>
            <a:off x="395288" y="1124745"/>
            <a:ext cx="8424862" cy="4608512"/>
          </a:xfrm>
        </p:spPr>
        <p:txBody>
          <a:bodyPr/>
          <a:lstStyle/>
          <a:p>
            <a:r>
              <a:rPr lang="en-US" sz="2000" dirty="0"/>
              <a:t>Smart Ports Alliance (SPA):</a:t>
            </a:r>
          </a:p>
          <a:p>
            <a:pPr marL="285750" indent="-285750">
              <a:buFont typeface="Arial" panose="020B0604020202020204" pitchFamily="34" charset="0"/>
              <a:buChar char="•"/>
            </a:pPr>
            <a:r>
              <a:rPr lang="en-US" sz="2000" dirty="0"/>
              <a:t>“A smart port equips the workforce with the relevant skills and technology to facilitate the movement of goods, delivery of services and smooth flow of information”,</a:t>
            </a:r>
          </a:p>
          <a:p>
            <a:pPr marL="285750" indent="-285750">
              <a:buFont typeface="Arial" panose="020B0604020202020204" pitchFamily="34" charset="0"/>
              <a:buChar char="•"/>
            </a:pPr>
            <a:r>
              <a:rPr lang="en-US" sz="2000" dirty="0"/>
              <a:t>“A port that uses automation and innovative technologies including Artificial Intelligence (AI), Big Data, Internet of Things (IoT) and Blockchain to improve its performance”.</a:t>
            </a:r>
          </a:p>
          <a:p>
            <a:r>
              <a:rPr lang="en-US" sz="2000" dirty="0" err="1"/>
              <a:t>Belmoukari</a:t>
            </a:r>
            <a:r>
              <a:rPr lang="en-US" sz="2000" dirty="0"/>
              <a:t> - </a:t>
            </a:r>
            <a:r>
              <a:rPr lang="en-US" sz="2000" dirty="0" err="1"/>
              <a:t>Audy</a:t>
            </a:r>
            <a:r>
              <a:rPr lang="en-US" sz="2000" dirty="0"/>
              <a:t> – Forget, “Smart port: a systematic literature review”:</a:t>
            </a:r>
          </a:p>
          <a:p>
            <a:pPr marL="285750" indent="-285750">
              <a:buFont typeface="Arial" panose="020B0604020202020204" pitchFamily="34" charset="0"/>
              <a:buChar char="•"/>
            </a:pPr>
            <a:r>
              <a:rPr lang="en-US" sz="2000" dirty="0"/>
              <a:t>“an effective, efficient, safe, and sustainable port [that] creates added value”,</a:t>
            </a:r>
          </a:p>
          <a:p>
            <a:pPr marL="285750" indent="-285750">
              <a:buFont typeface="Arial" panose="020B0604020202020204" pitchFamily="34" charset="0"/>
              <a:buChar char="•"/>
            </a:pPr>
            <a:r>
              <a:rPr lang="en-US" sz="2000" dirty="0"/>
              <a:t>an “intelligent port [that] is an alternative for effective decision support  through the mobilization of new information and communication technologies (ICT) and decision support systems”.</a:t>
            </a:r>
            <a:endParaRPr lang="it-IT" sz="2000" b="1" dirty="0"/>
          </a:p>
          <a:p>
            <a:endParaRPr lang="en-US" dirty="0"/>
          </a:p>
          <a:p>
            <a:endParaRPr lang="it-IT" dirty="0"/>
          </a:p>
        </p:txBody>
      </p:sp>
      <p:sp>
        <p:nvSpPr>
          <p:cNvPr id="4" name="Rettangolo 3">
            <a:extLst>
              <a:ext uri="{FF2B5EF4-FFF2-40B4-BE49-F238E27FC236}">
                <a16:creationId xmlns:a16="http://schemas.microsoft.com/office/drawing/2014/main" id="{880073DC-AD51-478B-BB60-94AB5E74820F}"/>
              </a:ext>
            </a:extLst>
          </p:cNvPr>
          <p:cNvSpPr/>
          <p:nvPr/>
        </p:nvSpPr>
        <p:spPr>
          <a:xfrm>
            <a:off x="806041" y="5683590"/>
            <a:ext cx="7531918" cy="707886"/>
          </a:xfrm>
          <a:prstGeom prst="rect">
            <a:avLst/>
          </a:prstGeom>
        </p:spPr>
        <p:txBody>
          <a:bodyPr wrap="square">
            <a:spAutoFit/>
          </a:bodyPr>
          <a:lstStyle/>
          <a:p>
            <a:pPr algn="ctr"/>
            <a:r>
              <a:rPr lang="it-IT" sz="2000" dirty="0" err="1"/>
              <a:t>Not</a:t>
            </a:r>
            <a:r>
              <a:rPr lang="it-IT" sz="2000" dirty="0"/>
              <a:t> </a:t>
            </a:r>
            <a:r>
              <a:rPr lang="it-IT" sz="2000" dirty="0" err="1"/>
              <a:t>merely</a:t>
            </a:r>
            <a:r>
              <a:rPr lang="it-IT" sz="2000" dirty="0"/>
              <a:t> a database or a single window </a:t>
            </a:r>
            <a:r>
              <a:rPr lang="it-IT" sz="2000" dirty="0" err="1"/>
              <a:t>where</a:t>
            </a:r>
            <a:r>
              <a:rPr lang="it-IT" sz="2000" dirty="0"/>
              <a:t> to share data,</a:t>
            </a:r>
          </a:p>
          <a:p>
            <a:pPr algn="ctr"/>
            <a:r>
              <a:rPr lang="it-IT" sz="2000" dirty="0" err="1"/>
              <a:t>but</a:t>
            </a:r>
            <a:r>
              <a:rPr lang="it-IT" sz="2000" dirty="0"/>
              <a:t> an application of the so-called </a:t>
            </a:r>
            <a:r>
              <a:rPr lang="it-IT" sz="2000" dirty="0" err="1"/>
              <a:t>Industry</a:t>
            </a:r>
            <a:r>
              <a:rPr lang="it-IT" sz="2000" dirty="0"/>
              <a:t> 4.0</a:t>
            </a:r>
          </a:p>
        </p:txBody>
      </p:sp>
      <p:sp>
        <p:nvSpPr>
          <p:cNvPr id="5" name="Freccia in giù 4">
            <a:extLst>
              <a:ext uri="{FF2B5EF4-FFF2-40B4-BE49-F238E27FC236}">
                <a16:creationId xmlns:a16="http://schemas.microsoft.com/office/drawing/2014/main" id="{854A2119-FBE2-414E-89BD-66FADC33EE45}"/>
              </a:ext>
            </a:extLst>
          </p:cNvPr>
          <p:cNvSpPr/>
          <p:nvPr/>
        </p:nvSpPr>
        <p:spPr>
          <a:xfrm>
            <a:off x="4353556" y="5265204"/>
            <a:ext cx="576064" cy="360040"/>
          </a:xfrm>
          <a:prstGeom prst="downArrow">
            <a:avLst/>
          </a:prstGeom>
          <a:solidFill>
            <a:srgbClr val="FF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9568198"/>
      </p:ext>
    </p:extLst>
  </p:cSld>
  <p:clrMapOvr>
    <a:masterClrMapping/>
  </p:clrMapOvr>
</p:sld>
</file>

<file path=ppt/theme/theme1.xml><?xml version="1.0" encoding="utf-8"?>
<a:theme xmlns:a="http://schemas.openxmlformats.org/drawingml/2006/main" name="COPERTIN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2971</TotalTime>
  <Words>1441</Words>
  <Application>Microsoft Office PowerPoint</Application>
  <PresentationFormat>Presentazione su schermo (4:3)</PresentationFormat>
  <Paragraphs>160</Paragraphs>
  <Slides>17</Slides>
  <Notes>6</Notes>
  <HiddenSlides>0</HiddenSlides>
  <MMClips>0</MMClips>
  <ScaleCrop>false</ScaleCrop>
  <HeadingPairs>
    <vt:vector size="6" baseType="variant">
      <vt:variant>
        <vt:lpstr>Caratteri utilizzati</vt:lpstr>
      </vt:variant>
      <vt:variant>
        <vt:i4>5</vt:i4>
      </vt:variant>
      <vt:variant>
        <vt:lpstr>Tema</vt:lpstr>
      </vt:variant>
      <vt:variant>
        <vt:i4>3</vt:i4>
      </vt:variant>
      <vt:variant>
        <vt:lpstr>Titoli diapositive</vt:lpstr>
      </vt:variant>
      <vt:variant>
        <vt:i4>17</vt:i4>
      </vt:variant>
    </vt:vector>
  </HeadingPairs>
  <TitlesOfParts>
    <vt:vector size="25" baseType="lpstr">
      <vt:lpstr>Arial</vt:lpstr>
      <vt:lpstr>Calibri</vt:lpstr>
      <vt:lpstr>Calibri Light</vt:lpstr>
      <vt:lpstr>Century Gothic</vt:lpstr>
      <vt:lpstr>Wingdings</vt:lpstr>
      <vt:lpstr>COPERTINA</vt:lpstr>
      <vt:lpstr>DIAPOSITIVE</vt:lpstr>
      <vt:lpstr>CHIUSURA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Elena Orrù</cp:lastModifiedBy>
  <cp:revision>225</cp:revision>
  <dcterms:created xsi:type="dcterms:W3CDTF">2017-11-13T10:11:35Z</dcterms:created>
  <dcterms:modified xsi:type="dcterms:W3CDTF">2023-11-09T05:41:37Z</dcterms:modified>
</cp:coreProperties>
</file>